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257" r:id="rId3"/>
    <p:sldId id="258" r:id="rId4"/>
    <p:sldId id="259" r:id="rId5"/>
    <p:sldId id="260" r:id="rId6"/>
    <p:sldId id="261" r:id="rId7"/>
    <p:sldId id="266" r:id="rId8"/>
    <p:sldId id="267" r:id="rId9"/>
    <p:sldId id="291" r:id="rId10"/>
    <p:sldId id="262" r:id="rId11"/>
    <p:sldId id="268" r:id="rId12"/>
    <p:sldId id="263" r:id="rId13"/>
    <p:sldId id="281" r:id="rId14"/>
    <p:sldId id="269" r:id="rId15"/>
    <p:sldId id="270" r:id="rId16"/>
    <p:sldId id="272" r:id="rId17"/>
    <p:sldId id="273" r:id="rId18"/>
    <p:sldId id="274" r:id="rId19"/>
    <p:sldId id="275" r:id="rId20"/>
    <p:sldId id="278" r:id="rId21"/>
    <p:sldId id="289" r:id="rId22"/>
    <p:sldId id="276" r:id="rId23"/>
    <p:sldId id="280" r:id="rId24"/>
    <p:sldId id="290" r:id="rId25"/>
    <p:sldId id="279" r:id="rId26"/>
    <p:sldId id="286" r:id="rId27"/>
    <p:sldId id="287" r:id="rId28"/>
    <p:sldId id="288" r:id="rId29"/>
    <p:sldId id="282" r:id="rId30"/>
    <p:sldId id="283" r:id="rId31"/>
    <p:sldId id="284" r:id="rId32"/>
    <p:sldId id="285" r:id="rId33"/>
    <p:sldId id="265" r:id="rId34"/>
  </p:sldIdLst>
  <p:sldSz cx="9753600" cy="7315200"/>
  <p:notesSz cx="6858000" cy="9144000"/>
  <p:embeddedFontLst>
    <p:embeddedFont>
      <p:font typeface="Norwester" panose="020B0604020202020204" charset="0"/>
      <p:regular r:id="rId36"/>
    </p:embeddedFont>
    <p:embeddedFont>
      <p:font typeface="Maiandra GD" panose="020E0502030308020204" pitchFamily="34" charset="0"/>
      <p:regular r:id="rId37"/>
    </p:embeddedFont>
    <p:embeddedFont>
      <p:font typeface="Calibri Light" panose="020F0302020204030204" pitchFamily="34" charset="0"/>
      <p:regular r:id="rId38"/>
      <p:italic r:id="rId39"/>
    </p:embeddedFont>
    <p:embeddedFont>
      <p:font typeface="Segoe UI Emoji" panose="020B0502040204020203" pitchFamily="34" charset="0"/>
      <p:regular r:id="rId40"/>
    </p:embeddedFont>
    <p:embeddedFont>
      <p:font typeface="Calibri" panose="020F0502020204030204" pitchFamily="34" charset="0"/>
      <p:regular r:id="rId41"/>
      <p:bold r:id="rId42"/>
      <p:italic r:id="rId43"/>
      <p:boldItalic r:id="rId44"/>
    </p:embeddedFont>
    <p:embeddedFont>
      <p:font typeface="Glacial Indifference" panose="020B0604020202020204" charset="0"/>
      <p:regular r:id="rId45"/>
      <p:bold r:id="rId46"/>
      <p:italic r:id="rId47"/>
    </p:embeddedFont>
    <p:embeddedFont>
      <p:font typeface="Segoe UI Black" panose="020B0A02040204020203" pitchFamily="34" charset="0"/>
      <p:bold r:id="rId48"/>
      <p:boldItalic r:id="rId49"/>
    </p:embeddedFont>
    <p:embeddedFont>
      <p:font typeface="Corbel" panose="020B0503020204020204" pitchFamily="34" charset="0"/>
      <p:regular r:id="rId50"/>
      <p:bold r:id="rId51"/>
      <p:italic r:id="rId52"/>
      <p:bold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5696"/>
    <a:srgbClr val="121748"/>
    <a:srgbClr val="161349"/>
    <a:srgbClr val="121648"/>
    <a:srgbClr val="EB4B21"/>
    <a:srgbClr val="7A8FC5"/>
    <a:srgbClr val="F5AE9C"/>
    <a:srgbClr val="2DBCE6"/>
    <a:srgbClr val="D35273"/>
    <a:srgbClr val="9E55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3455" autoAdjust="0"/>
  </p:normalViewPr>
  <p:slideViewPr>
    <p:cSldViewPr>
      <p:cViewPr>
        <p:scale>
          <a:sx n="33" d="100"/>
          <a:sy n="33" d="100"/>
        </p:scale>
        <p:origin x="1866" y="6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67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s>
</file>

<file path=ppt/diagrams/_rels/data2.xml.rels><?xml version="1.0" encoding="UTF-8" standalone="yes"?>
<Relationships xmlns="http://schemas.openxmlformats.org/package/2006/relationships"><Relationship Id="rId3" Type="http://schemas.openxmlformats.org/officeDocument/2006/relationships/image" Target="../media/image6.jpeg"/><Relationship Id="rId2" Type="http://schemas.microsoft.com/office/2007/relationships/hdphoto" Target="../media/hdphoto4.wdp"/><Relationship Id="rId1" Type="http://schemas.openxmlformats.org/officeDocument/2006/relationships/image" Target="../media/image5.png"/><Relationship Id="rId5" Type="http://schemas.openxmlformats.org/officeDocument/2006/relationships/image" Target="../media/image8.jpeg"/><Relationship Id="rId4" Type="http://schemas.openxmlformats.org/officeDocument/2006/relationships/image" Target="../media/image7.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6.jpeg"/><Relationship Id="rId2" Type="http://schemas.microsoft.com/office/2007/relationships/hdphoto" Target="../media/hdphoto4.wdp"/><Relationship Id="rId1" Type="http://schemas.openxmlformats.org/officeDocument/2006/relationships/image" Target="../media/image5.png"/><Relationship Id="rId5" Type="http://schemas.openxmlformats.org/officeDocument/2006/relationships/image" Target="../media/image8.jpeg"/><Relationship Id="rId4"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1B0881-0B79-417D-86A4-2AA46818088F}"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93EA443A-93DA-46DB-BB11-0B6C83C1CEF3}">
      <dgm:prSet phldrT="[Text]" custT="1"/>
      <dgm:spPr/>
      <dgm:t>
        <a:bodyPr/>
        <a:lstStyle/>
        <a:p>
          <a:r>
            <a:rPr lang="en-US" sz="2500" dirty="0" smtClean="0">
              <a:latin typeface="Maiandra GD" panose="020E0502030308020204" pitchFamily="34" charset="0"/>
            </a:rPr>
            <a:t>Công ty</a:t>
          </a:r>
          <a:endParaRPr lang="en-US" sz="2500" dirty="0">
            <a:latin typeface="Maiandra GD" panose="020E0502030308020204" pitchFamily="34" charset="0"/>
          </a:endParaRPr>
        </a:p>
      </dgm:t>
    </dgm:pt>
    <dgm:pt modelId="{FCB3309B-4AEB-4480-A228-E989B36F0840}" type="sibTrans" cxnId="{7C7EE2B7-6772-448A-9BEF-E31AC56EEBC8}">
      <dgm:prSet/>
      <dgm:spPr/>
      <dgm:t>
        <a:bodyPr/>
        <a:lstStyle/>
        <a:p>
          <a:endParaRPr lang="en-US"/>
        </a:p>
      </dgm:t>
    </dgm:pt>
    <dgm:pt modelId="{4E683D58-B856-4843-ABC6-5CB2F4A1ABAD}" type="parTrans" cxnId="{7C7EE2B7-6772-448A-9BEF-E31AC56EEBC8}">
      <dgm:prSet/>
      <dgm:spPr/>
      <dgm:t>
        <a:bodyPr/>
        <a:lstStyle/>
        <a:p>
          <a:endParaRPr lang="en-US"/>
        </a:p>
      </dgm:t>
    </dgm:pt>
    <dgm:pt modelId="{0ECC5808-BF70-488F-8A72-818868EDF077}">
      <dgm:prSet phldrT="[Text]" custT="1"/>
      <dgm:spPr/>
      <dgm:t>
        <a:bodyPr/>
        <a:lstStyle/>
        <a:p>
          <a:r>
            <a:rPr lang="en-US" sz="2500" dirty="0" err="1" smtClean="0">
              <a:latin typeface="Maiandra GD" panose="020E0502030308020204" pitchFamily="34" charset="0"/>
            </a:rPr>
            <a:t>Thương</a:t>
          </a:r>
          <a:r>
            <a:rPr lang="en-US" sz="2500" dirty="0" smtClean="0">
              <a:latin typeface="Maiandra GD" panose="020E0502030308020204" pitchFamily="34" charset="0"/>
            </a:rPr>
            <a:t> hiệu </a:t>
          </a:r>
          <a:r>
            <a:rPr lang="en-US" sz="2500" dirty="0" err="1" smtClean="0">
              <a:latin typeface="Maiandra GD" panose="020E0502030308020204" pitchFamily="34" charset="0"/>
            </a:rPr>
            <a:t>bao</a:t>
          </a:r>
          <a:r>
            <a:rPr lang="en-US" sz="2500" dirty="0" smtClean="0">
              <a:latin typeface="Maiandra GD" panose="020E0502030308020204" pitchFamily="34" charset="0"/>
            </a:rPr>
            <a:t> </a:t>
          </a:r>
          <a:r>
            <a:rPr lang="en-US" sz="2500" dirty="0" err="1" smtClean="0">
              <a:latin typeface="Maiandra GD" panose="020E0502030308020204" pitchFamily="34" charset="0"/>
            </a:rPr>
            <a:t>cao</a:t>
          </a:r>
          <a:r>
            <a:rPr lang="en-US" sz="2500" dirty="0" smtClean="0">
              <a:latin typeface="Maiandra GD" panose="020E0502030308020204" pitchFamily="34" charset="0"/>
            </a:rPr>
            <a:t> </a:t>
          </a:r>
          <a:r>
            <a:rPr lang="en-US" sz="2500" dirty="0" err="1" smtClean="0">
              <a:latin typeface="Maiandra GD" panose="020E0502030308020204" pitchFamily="34" charset="0"/>
            </a:rPr>
            <a:t>su</a:t>
          </a:r>
          <a:endParaRPr lang="en-US" sz="2500" dirty="0">
            <a:latin typeface="Maiandra GD" panose="020E0502030308020204" pitchFamily="34" charset="0"/>
          </a:endParaRPr>
        </a:p>
      </dgm:t>
    </dgm:pt>
    <dgm:pt modelId="{81C18ABF-15DF-4E57-9EE3-286A95A277F2}" type="sibTrans" cxnId="{C825D8C6-D976-4AC2-968D-EEB3971DB0E3}">
      <dgm:prSet/>
      <dgm:spPr/>
      <dgm:t>
        <a:bodyPr/>
        <a:lstStyle/>
        <a:p>
          <a:endParaRPr lang="en-US"/>
        </a:p>
      </dgm:t>
    </dgm:pt>
    <dgm:pt modelId="{746478DA-577E-4ECB-BAF6-62BCC4F6F063}" type="parTrans" cxnId="{C825D8C6-D976-4AC2-968D-EEB3971DB0E3}">
      <dgm:prSet/>
      <dgm:spPr/>
      <dgm:t>
        <a:bodyPr/>
        <a:lstStyle/>
        <a:p>
          <a:endParaRPr lang="en-US"/>
        </a:p>
      </dgm:t>
    </dgm:pt>
    <dgm:pt modelId="{DF3CCCD6-6BE3-40AB-93AB-FA2D0A90D579}">
      <dgm:prSet phldrT="[Text]" custT="1"/>
      <dgm:spPr/>
      <dgm:t>
        <a:bodyPr/>
        <a:lstStyle/>
        <a:p>
          <a:r>
            <a:rPr lang="en-US" sz="2500" dirty="0" err="1" smtClean="0">
              <a:latin typeface="Maiandra GD" panose="020E0502030308020204" pitchFamily="34" charset="0"/>
            </a:rPr>
            <a:t>Gốc</a:t>
          </a:r>
          <a:r>
            <a:rPr lang="en-US" sz="2500" dirty="0" smtClean="0">
              <a:latin typeface="Maiandra GD" panose="020E0502030308020204" pitchFamily="34" charset="0"/>
            </a:rPr>
            <a:t>: SSL International (</a:t>
          </a:r>
          <a:r>
            <a:rPr lang="en-US" sz="2500" dirty="0" err="1" smtClean="0">
              <a:latin typeface="Maiandra GD" panose="020E0502030308020204" pitchFamily="34" charset="0"/>
            </a:rPr>
            <a:t>Anh</a:t>
          </a:r>
          <a:r>
            <a:rPr lang="en-US" sz="2500" dirty="0" smtClean="0">
              <a:latin typeface="Maiandra GD" panose="020E0502030308020204" pitchFamily="34" charset="0"/>
            </a:rPr>
            <a:t>)</a:t>
          </a:r>
          <a:endParaRPr lang="en-US" sz="2500" dirty="0">
            <a:latin typeface="Maiandra GD" panose="020E0502030308020204" pitchFamily="34" charset="0"/>
          </a:endParaRPr>
        </a:p>
      </dgm:t>
    </dgm:pt>
    <dgm:pt modelId="{88DAAD47-F788-4FE4-8750-0B860C966FB9}" type="sibTrans" cxnId="{45C74649-4DA8-4152-BC00-FE468FEE4878}">
      <dgm:prSet/>
      <dgm:spPr/>
      <dgm:t>
        <a:bodyPr/>
        <a:lstStyle/>
        <a:p>
          <a:endParaRPr lang="en-US"/>
        </a:p>
      </dgm:t>
    </dgm:pt>
    <dgm:pt modelId="{15E8BFEA-6D40-43C8-96B1-6E551D80DE3C}" type="parTrans" cxnId="{45C74649-4DA8-4152-BC00-FE468FEE4878}">
      <dgm:prSet/>
      <dgm:spPr/>
      <dgm:t>
        <a:bodyPr/>
        <a:lstStyle/>
        <a:p>
          <a:endParaRPr lang="en-US"/>
        </a:p>
      </dgm:t>
    </dgm:pt>
    <dgm:pt modelId="{76716DCA-7074-4F2D-9E25-77A13BA822BB}">
      <dgm:prSet phldrT="[Text]" custT="1"/>
      <dgm:spPr/>
      <dgm:t>
        <a:bodyPr/>
        <a:lstStyle/>
        <a:p>
          <a:r>
            <a:rPr lang="en-US" sz="2500" dirty="0" smtClean="0">
              <a:latin typeface="Maiandra GD" panose="020E0502030308020204" pitchFamily="34" charset="0"/>
            </a:rPr>
            <a:t>Hiện tại: Reckitt Benckiser (</a:t>
          </a:r>
          <a:r>
            <a:rPr lang="en-US" sz="2500" dirty="0" err="1" smtClean="0">
              <a:latin typeface="Maiandra GD" panose="020E0502030308020204" pitchFamily="34" charset="0"/>
            </a:rPr>
            <a:t>Anh</a:t>
          </a:r>
          <a:r>
            <a:rPr lang="en-US" sz="2500" dirty="0" smtClean="0">
              <a:latin typeface="Maiandra GD" panose="020E0502030308020204" pitchFamily="34" charset="0"/>
            </a:rPr>
            <a:t>)</a:t>
          </a:r>
          <a:endParaRPr lang="en-US" sz="2500" dirty="0">
            <a:latin typeface="Maiandra GD" panose="020E0502030308020204" pitchFamily="34" charset="0"/>
          </a:endParaRPr>
        </a:p>
      </dgm:t>
    </dgm:pt>
    <dgm:pt modelId="{4B3948AB-4B96-4775-9FB3-21641FA6243B}" type="sibTrans" cxnId="{9208744D-BA73-4B0F-9315-16B6BAC1983A}">
      <dgm:prSet/>
      <dgm:spPr/>
      <dgm:t>
        <a:bodyPr/>
        <a:lstStyle/>
        <a:p>
          <a:endParaRPr lang="en-US"/>
        </a:p>
      </dgm:t>
    </dgm:pt>
    <dgm:pt modelId="{BAC809F5-0C5F-4CFB-9278-F57DBA133AD6}" type="parTrans" cxnId="{9208744D-BA73-4B0F-9315-16B6BAC1983A}">
      <dgm:prSet/>
      <dgm:spPr/>
      <dgm:t>
        <a:bodyPr/>
        <a:lstStyle/>
        <a:p>
          <a:endParaRPr lang="en-US"/>
        </a:p>
      </dgm:t>
    </dgm:pt>
    <dgm:pt modelId="{8F48737C-293C-49A3-9CCA-D801717D83D0}">
      <dgm:prSet phldrT="[Text]" custT="1"/>
      <dgm:spPr/>
      <dgm:t>
        <a:bodyPr/>
        <a:lstStyle/>
        <a:p>
          <a:r>
            <a:rPr lang="en-US" sz="2500" dirty="0" smtClean="0">
              <a:latin typeface="Maiandra GD" panose="020E0502030308020204" pitchFamily="34" charset="0"/>
            </a:rPr>
            <a:t>Tên </a:t>
          </a:r>
          <a:r>
            <a:rPr lang="en-US" sz="2500" dirty="0" err="1" smtClean="0">
              <a:latin typeface="Maiandra GD" panose="020E0502030308020204" pitchFamily="34" charset="0"/>
            </a:rPr>
            <a:t>nhãn</a:t>
          </a:r>
          <a:r>
            <a:rPr lang="en-US" sz="2500" dirty="0" smtClean="0">
              <a:latin typeface="Maiandra GD" panose="020E0502030308020204" pitchFamily="34" charset="0"/>
            </a:rPr>
            <a:t> hiệu</a:t>
          </a:r>
          <a:endParaRPr lang="en-US" sz="2500" dirty="0">
            <a:latin typeface="Maiandra GD" panose="020E0502030308020204" pitchFamily="34" charset="0"/>
          </a:endParaRPr>
        </a:p>
      </dgm:t>
    </dgm:pt>
    <dgm:pt modelId="{51D785AD-A937-4C05-819D-1A0B61F8F58A}" type="sibTrans" cxnId="{B28BBADD-96B9-4A1C-8040-55E9DD0D690D}">
      <dgm:prSet/>
      <dgm:spPr/>
      <dgm:t>
        <a:bodyPr/>
        <a:lstStyle/>
        <a:p>
          <a:endParaRPr lang="en-US"/>
        </a:p>
      </dgm:t>
    </dgm:pt>
    <dgm:pt modelId="{89B6F507-E52A-42B6-BA47-410251CCAB53}" type="parTrans" cxnId="{B28BBADD-96B9-4A1C-8040-55E9DD0D690D}">
      <dgm:prSet/>
      <dgm:spPr/>
      <dgm:t>
        <a:bodyPr/>
        <a:lstStyle/>
        <a:p>
          <a:endParaRPr lang="en-US"/>
        </a:p>
      </dgm:t>
    </dgm:pt>
    <dgm:pt modelId="{657F69DE-A8AC-40E0-97BC-A23117DF4361}">
      <dgm:prSet phldrT="[Text]" custT="1"/>
      <dgm:spPr/>
      <dgm:t>
        <a:bodyPr/>
        <a:lstStyle/>
        <a:p>
          <a:r>
            <a:rPr lang="en-US" sz="2500" dirty="0" smtClean="0">
              <a:latin typeface="Maiandra GD" panose="020E0502030308020204" pitchFamily="34" charset="0"/>
            </a:rPr>
            <a:t>DU-RE-X</a:t>
          </a:r>
          <a:endParaRPr lang="en-US" sz="2500" dirty="0">
            <a:latin typeface="Maiandra GD" panose="020E0502030308020204" pitchFamily="34" charset="0"/>
          </a:endParaRPr>
        </a:p>
      </dgm:t>
    </dgm:pt>
    <dgm:pt modelId="{708A8A49-9E9D-4BF5-9D2F-5F2F45F6A1B6}" type="sibTrans" cxnId="{3283C5B2-F85A-469F-A938-D746F79682D1}">
      <dgm:prSet/>
      <dgm:spPr/>
      <dgm:t>
        <a:bodyPr/>
        <a:lstStyle/>
        <a:p>
          <a:endParaRPr lang="en-US"/>
        </a:p>
      </dgm:t>
    </dgm:pt>
    <dgm:pt modelId="{011CCF50-E5CD-4F8E-900C-9E077A233BFE}" type="parTrans" cxnId="{3283C5B2-F85A-469F-A938-D746F79682D1}">
      <dgm:prSet/>
      <dgm:spPr/>
      <dgm:t>
        <a:bodyPr/>
        <a:lstStyle/>
        <a:p>
          <a:endParaRPr lang="en-US"/>
        </a:p>
      </dgm:t>
    </dgm:pt>
    <dgm:pt modelId="{CEFC9CB3-89EA-4064-9CAB-D9D93D4DA487}">
      <dgm:prSet phldrT="[Text]" custT="1"/>
      <dgm:spPr/>
      <dgm:t>
        <a:bodyPr/>
        <a:lstStyle/>
        <a:p>
          <a:r>
            <a:rPr lang="en-US" sz="2500" b="0" i="0" u="none" dirty="0" smtClean="0">
              <a:latin typeface="Maiandra GD" panose="020E0502030308020204" pitchFamily="34" charset="0"/>
            </a:rPr>
            <a:t>Durability – Reliability - Excellence</a:t>
          </a:r>
          <a:endParaRPr lang="en-US" sz="2500" dirty="0">
            <a:latin typeface="Maiandra GD" panose="020E0502030308020204" pitchFamily="34" charset="0"/>
          </a:endParaRPr>
        </a:p>
      </dgm:t>
    </dgm:pt>
    <dgm:pt modelId="{9F1684FB-B15B-474C-A826-72D29983AF0A}" type="sibTrans" cxnId="{9FABDCB4-9664-4E85-8FA9-73B6ADBCEE02}">
      <dgm:prSet/>
      <dgm:spPr/>
      <dgm:t>
        <a:bodyPr/>
        <a:lstStyle/>
        <a:p>
          <a:endParaRPr lang="en-US"/>
        </a:p>
      </dgm:t>
    </dgm:pt>
    <dgm:pt modelId="{0A5B793F-2CFF-48B7-B0F0-A94C2443498A}" type="parTrans" cxnId="{9FABDCB4-9664-4E85-8FA9-73B6ADBCEE02}">
      <dgm:prSet/>
      <dgm:spPr/>
      <dgm:t>
        <a:bodyPr/>
        <a:lstStyle/>
        <a:p>
          <a:endParaRPr lang="en-US"/>
        </a:p>
      </dgm:t>
    </dgm:pt>
    <dgm:pt modelId="{00BF7AB5-864A-4B96-92FA-64DC8195D009}">
      <dgm:prSet phldrT="[Text]" custT="1"/>
      <dgm:spPr/>
      <dgm:t>
        <a:bodyPr/>
        <a:lstStyle/>
        <a:p>
          <a:r>
            <a:rPr lang="en-US" sz="2500" dirty="0" err="1" smtClean="0">
              <a:latin typeface="Maiandra GD" panose="020E0502030308020204" pitchFamily="34" charset="0"/>
            </a:rPr>
            <a:t>Thị</a:t>
          </a:r>
          <a:r>
            <a:rPr lang="en-US" sz="2500" dirty="0" smtClean="0">
              <a:latin typeface="Maiandra GD" panose="020E0502030308020204" pitchFamily="34" charset="0"/>
            </a:rPr>
            <a:t> phần</a:t>
          </a:r>
          <a:endParaRPr lang="en-US" sz="2500" dirty="0">
            <a:latin typeface="Maiandra GD" panose="020E0502030308020204" pitchFamily="34" charset="0"/>
          </a:endParaRPr>
        </a:p>
      </dgm:t>
    </dgm:pt>
    <dgm:pt modelId="{B4146D2D-CFC1-4DA2-BF82-3458273879C8}" type="sibTrans" cxnId="{65BB86D1-ED90-402B-A950-27BBDC315EBF}">
      <dgm:prSet/>
      <dgm:spPr/>
      <dgm:t>
        <a:bodyPr/>
        <a:lstStyle/>
        <a:p>
          <a:endParaRPr lang="en-US"/>
        </a:p>
      </dgm:t>
    </dgm:pt>
    <dgm:pt modelId="{804BCB13-4752-4EB3-95E3-63BD8C468477}" type="parTrans" cxnId="{65BB86D1-ED90-402B-A950-27BBDC315EBF}">
      <dgm:prSet/>
      <dgm:spPr/>
      <dgm:t>
        <a:bodyPr/>
        <a:lstStyle/>
        <a:p>
          <a:endParaRPr lang="en-US"/>
        </a:p>
      </dgm:t>
    </dgm:pt>
    <dgm:pt modelId="{16E814CD-C2FF-45B0-8832-319EEE14AC45}">
      <dgm:prSet phldrT="[Text]" custT="1"/>
      <dgm:spPr/>
      <dgm:t>
        <a:bodyPr/>
        <a:lstStyle/>
        <a:p>
          <a:r>
            <a:rPr lang="en-US" sz="2500" b="0" i="0" u="none" dirty="0" smtClean="0">
              <a:latin typeface="Maiandra GD" panose="020E0502030308020204" pitchFamily="34" charset="0"/>
            </a:rPr>
            <a:t>¼ </a:t>
          </a:r>
          <a:r>
            <a:rPr lang="en-US" sz="2500" b="0" i="0" u="none" dirty="0" err="1" smtClean="0">
              <a:latin typeface="Maiandra GD" panose="020E0502030308020204" pitchFamily="34" charset="0"/>
            </a:rPr>
            <a:t>thị</a:t>
          </a:r>
          <a:r>
            <a:rPr lang="en-US" sz="2500" b="0" i="0" u="none" dirty="0" smtClean="0">
              <a:latin typeface="Maiandra GD" panose="020E0502030308020204" pitchFamily="34" charset="0"/>
            </a:rPr>
            <a:t> trường </a:t>
          </a:r>
          <a:r>
            <a:rPr lang="en-US" sz="2500" b="0" i="0" u="none" dirty="0" err="1" smtClean="0">
              <a:latin typeface="Maiandra GD" panose="020E0502030308020204" pitchFamily="34" charset="0"/>
            </a:rPr>
            <a:t>toàn</a:t>
          </a:r>
          <a:r>
            <a:rPr lang="en-US" sz="2500" b="0" i="0" u="none" dirty="0" smtClean="0">
              <a:latin typeface="Maiandra GD" panose="020E0502030308020204" pitchFamily="34" charset="0"/>
            </a:rPr>
            <a:t> </a:t>
          </a:r>
          <a:r>
            <a:rPr lang="en-US" sz="2500" b="0" i="0" u="none" dirty="0" err="1" smtClean="0">
              <a:latin typeface="Maiandra GD" panose="020E0502030308020204" pitchFamily="34" charset="0"/>
            </a:rPr>
            <a:t>cầu</a:t>
          </a:r>
          <a:endParaRPr lang="en-US" sz="2500" dirty="0">
            <a:latin typeface="Maiandra GD" panose="020E0502030308020204" pitchFamily="34" charset="0"/>
          </a:endParaRPr>
        </a:p>
      </dgm:t>
    </dgm:pt>
    <dgm:pt modelId="{F5C9510E-E650-4BED-AED1-6BA33D98DBE3}" type="sibTrans" cxnId="{60484D83-3245-4C63-BD9E-93712805BE65}">
      <dgm:prSet/>
      <dgm:spPr/>
      <dgm:t>
        <a:bodyPr/>
        <a:lstStyle/>
        <a:p>
          <a:endParaRPr lang="en-US"/>
        </a:p>
      </dgm:t>
    </dgm:pt>
    <dgm:pt modelId="{CDDE7AB8-C51E-4FB4-B48E-76F12B6016EE}" type="parTrans" cxnId="{60484D83-3245-4C63-BD9E-93712805BE65}">
      <dgm:prSet/>
      <dgm:spPr/>
      <dgm:t>
        <a:bodyPr/>
        <a:lstStyle/>
        <a:p>
          <a:endParaRPr lang="en-US"/>
        </a:p>
      </dgm:t>
    </dgm:pt>
    <dgm:pt modelId="{3C50489C-603E-44AA-BB8F-399494518277}">
      <dgm:prSet phldrT="[Text]" custT="1"/>
      <dgm:spPr/>
      <dgm:t>
        <a:bodyPr/>
        <a:lstStyle/>
        <a:p>
          <a:r>
            <a:rPr lang="en-US" sz="2500" dirty="0" smtClean="0">
              <a:latin typeface="Maiandra GD" panose="020E0502030308020204" pitchFamily="34" charset="0"/>
            </a:rPr>
            <a:t>Tại Việt Nam: Có chỗ </a:t>
          </a:r>
          <a:r>
            <a:rPr lang="en-US" sz="2500" dirty="0" err="1" smtClean="0">
              <a:latin typeface="Maiandra GD" panose="020E0502030308020204" pitchFamily="34" charset="0"/>
            </a:rPr>
            <a:t>đứng</a:t>
          </a:r>
          <a:r>
            <a:rPr lang="en-US" sz="2500" dirty="0" smtClean="0">
              <a:latin typeface="Maiandra GD" panose="020E0502030308020204" pitchFamily="34" charset="0"/>
            </a:rPr>
            <a:t> </a:t>
          </a:r>
          <a:r>
            <a:rPr lang="en-US" sz="2500" dirty="0" err="1" smtClean="0">
              <a:latin typeface="Maiandra GD" panose="020E0502030308020204" pitchFamily="34" charset="0"/>
            </a:rPr>
            <a:t>vững</a:t>
          </a:r>
          <a:r>
            <a:rPr lang="en-US" sz="2500" dirty="0" smtClean="0">
              <a:latin typeface="Maiandra GD" panose="020E0502030308020204" pitchFamily="34" charset="0"/>
            </a:rPr>
            <a:t> chắc</a:t>
          </a:r>
          <a:endParaRPr lang="en-US" sz="2500" dirty="0">
            <a:latin typeface="Maiandra GD" panose="020E0502030308020204" pitchFamily="34" charset="0"/>
          </a:endParaRPr>
        </a:p>
      </dgm:t>
    </dgm:pt>
    <dgm:pt modelId="{D89E82B8-5857-4E04-9A4F-5CBE48304DB7}" type="sibTrans" cxnId="{A96BC5E8-583F-4B8B-A178-0386E87270F0}">
      <dgm:prSet/>
      <dgm:spPr/>
      <dgm:t>
        <a:bodyPr/>
        <a:lstStyle/>
        <a:p>
          <a:endParaRPr lang="en-US"/>
        </a:p>
      </dgm:t>
    </dgm:pt>
    <dgm:pt modelId="{13E01362-C54D-453A-89EC-ED7D81DE0EF5}" type="parTrans" cxnId="{A96BC5E8-583F-4B8B-A178-0386E87270F0}">
      <dgm:prSet/>
      <dgm:spPr/>
      <dgm:t>
        <a:bodyPr/>
        <a:lstStyle/>
        <a:p>
          <a:endParaRPr lang="en-US"/>
        </a:p>
      </dgm:t>
    </dgm:pt>
    <dgm:pt modelId="{560B2604-73B3-4DB2-A3B2-91D0BDBA9EB3}">
      <dgm:prSet phldrT="[Text]" custT="1"/>
      <dgm:spPr/>
      <dgm:t>
        <a:bodyPr/>
        <a:lstStyle/>
        <a:p>
          <a:r>
            <a:rPr lang="en-US" sz="2500" dirty="0" err="1" smtClean="0">
              <a:latin typeface="Maiandra GD" panose="020E0502030308020204" pitchFamily="34" charset="0"/>
            </a:rPr>
            <a:t>Doanh</a:t>
          </a:r>
          <a:r>
            <a:rPr lang="en-US" sz="2500" dirty="0" smtClean="0">
              <a:latin typeface="Maiandra GD" panose="020E0502030308020204" pitchFamily="34" charset="0"/>
            </a:rPr>
            <a:t> </a:t>
          </a:r>
          <a:r>
            <a:rPr lang="en-US" sz="2500" dirty="0" err="1" smtClean="0">
              <a:latin typeface="Maiandra GD" panose="020E0502030308020204" pitchFamily="34" charset="0"/>
            </a:rPr>
            <a:t>thu</a:t>
          </a:r>
          <a:r>
            <a:rPr lang="en-US" sz="2500" dirty="0" smtClean="0">
              <a:latin typeface="Maiandra GD" panose="020E0502030308020204" pitchFamily="34" charset="0"/>
            </a:rPr>
            <a:t> (VN): </a:t>
          </a:r>
          <a:r>
            <a:rPr lang="en-US" sz="2500" b="0" i="0" u="none" dirty="0" smtClean="0"/>
            <a:t>20.408.000 USD (2012)</a:t>
          </a:r>
          <a:endParaRPr lang="en-US" sz="2500" dirty="0">
            <a:latin typeface="Maiandra GD" panose="020E0502030308020204" pitchFamily="34" charset="0"/>
          </a:endParaRPr>
        </a:p>
      </dgm:t>
    </dgm:pt>
    <dgm:pt modelId="{643A6562-33AE-413A-9085-EAD2AA035B80}" type="sibTrans" cxnId="{37FB573C-28B6-4938-8A0A-ECA76E098DEC}">
      <dgm:prSet/>
      <dgm:spPr/>
      <dgm:t>
        <a:bodyPr/>
        <a:lstStyle/>
        <a:p>
          <a:endParaRPr lang="en-US"/>
        </a:p>
      </dgm:t>
    </dgm:pt>
    <dgm:pt modelId="{C0CE0B0C-C814-457E-908A-C04B369A1188}" type="parTrans" cxnId="{37FB573C-28B6-4938-8A0A-ECA76E098DEC}">
      <dgm:prSet/>
      <dgm:spPr/>
      <dgm:t>
        <a:bodyPr/>
        <a:lstStyle/>
        <a:p>
          <a:endParaRPr lang="en-US"/>
        </a:p>
      </dgm:t>
    </dgm:pt>
    <dgm:pt modelId="{C4DDA770-9222-4B0B-9D1F-4C23360CACAF}" type="pres">
      <dgm:prSet presAssocID="{F21B0881-0B79-417D-86A4-2AA46818088F}" presName="Name0" presStyleCnt="0">
        <dgm:presLayoutVars>
          <dgm:chMax/>
          <dgm:chPref val="3"/>
          <dgm:dir/>
          <dgm:animOne val="branch"/>
          <dgm:animLvl val="lvl"/>
        </dgm:presLayoutVars>
      </dgm:prSet>
      <dgm:spPr/>
      <dgm:t>
        <a:bodyPr/>
        <a:lstStyle/>
        <a:p>
          <a:endParaRPr lang="en-US"/>
        </a:p>
      </dgm:t>
    </dgm:pt>
    <dgm:pt modelId="{8E147481-10B0-4BAC-8567-6721F0884621}" type="pres">
      <dgm:prSet presAssocID="{93EA443A-93DA-46DB-BB11-0B6C83C1CEF3}" presName="composite" presStyleCnt="0"/>
      <dgm:spPr/>
    </dgm:pt>
    <dgm:pt modelId="{FC0BB828-AB81-4580-9CCB-13D17E6CF47C}" type="pres">
      <dgm:prSet presAssocID="{93EA443A-93DA-46DB-BB11-0B6C83C1CEF3}" presName="FirstChild" presStyleLbl="revTx" presStyleIdx="0" presStyleCnt="6">
        <dgm:presLayoutVars>
          <dgm:chMax val="0"/>
          <dgm:chPref val="0"/>
          <dgm:bulletEnabled val="1"/>
        </dgm:presLayoutVars>
      </dgm:prSet>
      <dgm:spPr/>
      <dgm:t>
        <a:bodyPr/>
        <a:lstStyle/>
        <a:p>
          <a:endParaRPr lang="en-US"/>
        </a:p>
      </dgm:t>
    </dgm:pt>
    <dgm:pt modelId="{D218625D-C903-4490-830A-0024F56BC7D3}" type="pres">
      <dgm:prSet presAssocID="{93EA443A-93DA-46DB-BB11-0B6C83C1CEF3}" presName="Parent" presStyleLbl="alignNode1" presStyleIdx="0" presStyleCnt="3" custScaleY="233677">
        <dgm:presLayoutVars>
          <dgm:chMax val="3"/>
          <dgm:chPref val="3"/>
          <dgm:bulletEnabled val="1"/>
        </dgm:presLayoutVars>
      </dgm:prSet>
      <dgm:spPr/>
      <dgm:t>
        <a:bodyPr/>
        <a:lstStyle/>
        <a:p>
          <a:endParaRPr lang="en-US"/>
        </a:p>
      </dgm:t>
    </dgm:pt>
    <dgm:pt modelId="{23711E70-5469-47AE-9833-2E6059851508}" type="pres">
      <dgm:prSet presAssocID="{93EA443A-93DA-46DB-BB11-0B6C83C1CEF3}" presName="Accent" presStyleLbl="parChTrans1D1" presStyleIdx="0" presStyleCnt="3"/>
      <dgm:spPr/>
    </dgm:pt>
    <dgm:pt modelId="{D817C35C-8386-4BFC-999D-4A5DE8C931CF}" type="pres">
      <dgm:prSet presAssocID="{93EA443A-93DA-46DB-BB11-0B6C83C1CEF3}" presName="Child" presStyleLbl="revTx" presStyleIdx="1" presStyleCnt="6" custScaleY="121300">
        <dgm:presLayoutVars>
          <dgm:chMax val="0"/>
          <dgm:chPref val="0"/>
          <dgm:bulletEnabled val="1"/>
        </dgm:presLayoutVars>
      </dgm:prSet>
      <dgm:spPr/>
      <dgm:t>
        <a:bodyPr/>
        <a:lstStyle/>
        <a:p>
          <a:endParaRPr lang="en-US"/>
        </a:p>
      </dgm:t>
    </dgm:pt>
    <dgm:pt modelId="{19D486B9-E83F-4DF3-999B-AE7810FEA3D8}" type="pres">
      <dgm:prSet presAssocID="{FCB3309B-4AEB-4480-A228-E989B36F0840}" presName="sibTrans" presStyleCnt="0"/>
      <dgm:spPr/>
    </dgm:pt>
    <dgm:pt modelId="{41E43AD9-F5CE-450D-A5B3-BB6D748DE31D}" type="pres">
      <dgm:prSet presAssocID="{8F48737C-293C-49A3-9CCA-D801717D83D0}" presName="composite" presStyleCnt="0"/>
      <dgm:spPr/>
    </dgm:pt>
    <dgm:pt modelId="{5AC6FB19-76E4-4D8C-9694-FB8E9AF89FA3}" type="pres">
      <dgm:prSet presAssocID="{8F48737C-293C-49A3-9CCA-D801717D83D0}" presName="FirstChild" presStyleLbl="revTx" presStyleIdx="2" presStyleCnt="6">
        <dgm:presLayoutVars>
          <dgm:chMax val="0"/>
          <dgm:chPref val="0"/>
          <dgm:bulletEnabled val="1"/>
        </dgm:presLayoutVars>
      </dgm:prSet>
      <dgm:spPr/>
      <dgm:t>
        <a:bodyPr/>
        <a:lstStyle/>
        <a:p>
          <a:endParaRPr lang="en-US"/>
        </a:p>
      </dgm:t>
    </dgm:pt>
    <dgm:pt modelId="{0A068C47-2118-4BB5-8F11-33B01C434789}" type="pres">
      <dgm:prSet presAssocID="{8F48737C-293C-49A3-9CCA-D801717D83D0}" presName="Parent" presStyleLbl="alignNode1" presStyleIdx="1" presStyleCnt="3" custScaleY="335453">
        <dgm:presLayoutVars>
          <dgm:chMax val="3"/>
          <dgm:chPref val="3"/>
          <dgm:bulletEnabled val="1"/>
        </dgm:presLayoutVars>
      </dgm:prSet>
      <dgm:spPr/>
      <dgm:t>
        <a:bodyPr/>
        <a:lstStyle/>
        <a:p>
          <a:endParaRPr lang="en-US"/>
        </a:p>
      </dgm:t>
    </dgm:pt>
    <dgm:pt modelId="{B0E36778-E30A-4F12-9468-B9E053CA500A}" type="pres">
      <dgm:prSet presAssocID="{8F48737C-293C-49A3-9CCA-D801717D83D0}" presName="Accent" presStyleLbl="parChTrans1D1" presStyleIdx="1" presStyleCnt="3"/>
      <dgm:spPr/>
    </dgm:pt>
    <dgm:pt modelId="{40546C19-3F87-4122-AF75-5C9F09C4A0F0}" type="pres">
      <dgm:prSet presAssocID="{8F48737C-293C-49A3-9CCA-D801717D83D0}" presName="Child" presStyleLbl="revTx" presStyleIdx="3" presStyleCnt="6" custScaleY="82167">
        <dgm:presLayoutVars>
          <dgm:chMax val="0"/>
          <dgm:chPref val="0"/>
          <dgm:bulletEnabled val="1"/>
        </dgm:presLayoutVars>
      </dgm:prSet>
      <dgm:spPr/>
      <dgm:t>
        <a:bodyPr/>
        <a:lstStyle/>
        <a:p>
          <a:endParaRPr lang="en-US"/>
        </a:p>
      </dgm:t>
    </dgm:pt>
    <dgm:pt modelId="{B1D2FAB8-6786-48A8-B02C-39931D7DE456}" type="pres">
      <dgm:prSet presAssocID="{51D785AD-A937-4C05-819D-1A0B61F8F58A}" presName="sibTrans" presStyleCnt="0"/>
      <dgm:spPr/>
    </dgm:pt>
    <dgm:pt modelId="{EC759FF4-FE95-49BE-A78A-4B2D2BC9ED30}" type="pres">
      <dgm:prSet presAssocID="{00BF7AB5-864A-4B96-92FA-64DC8195D009}" presName="composite" presStyleCnt="0"/>
      <dgm:spPr/>
    </dgm:pt>
    <dgm:pt modelId="{107BE2F1-D0F0-424E-B916-91E6C89E6A13}" type="pres">
      <dgm:prSet presAssocID="{00BF7AB5-864A-4B96-92FA-64DC8195D009}" presName="FirstChild" presStyleLbl="revTx" presStyleIdx="4" presStyleCnt="6" custScaleY="92869" custLinFactNeighborX="-458" custLinFactNeighborY="5015">
        <dgm:presLayoutVars>
          <dgm:chMax val="0"/>
          <dgm:chPref val="0"/>
          <dgm:bulletEnabled val="1"/>
        </dgm:presLayoutVars>
      </dgm:prSet>
      <dgm:spPr/>
      <dgm:t>
        <a:bodyPr/>
        <a:lstStyle/>
        <a:p>
          <a:endParaRPr lang="en-US"/>
        </a:p>
      </dgm:t>
    </dgm:pt>
    <dgm:pt modelId="{B215FA55-5B9D-4682-8F04-D6C81D81E8F2}" type="pres">
      <dgm:prSet presAssocID="{00BF7AB5-864A-4B96-92FA-64DC8195D009}" presName="Parent" presStyleLbl="alignNode1" presStyleIdx="2" presStyleCnt="3" custScaleY="267331">
        <dgm:presLayoutVars>
          <dgm:chMax val="3"/>
          <dgm:chPref val="3"/>
          <dgm:bulletEnabled val="1"/>
        </dgm:presLayoutVars>
      </dgm:prSet>
      <dgm:spPr/>
      <dgm:t>
        <a:bodyPr/>
        <a:lstStyle/>
        <a:p>
          <a:endParaRPr lang="en-US"/>
        </a:p>
      </dgm:t>
    </dgm:pt>
    <dgm:pt modelId="{B0BFE83B-A7AF-4FB4-A46D-9E9FF8EF9735}" type="pres">
      <dgm:prSet presAssocID="{00BF7AB5-864A-4B96-92FA-64DC8195D009}" presName="Accent" presStyleLbl="parChTrans1D1" presStyleIdx="2" presStyleCnt="3"/>
      <dgm:spPr/>
    </dgm:pt>
    <dgm:pt modelId="{76B28ABE-C721-4268-B426-C4856EAA6C46}" type="pres">
      <dgm:prSet presAssocID="{00BF7AB5-864A-4B96-92FA-64DC8195D009}" presName="Child" presStyleLbl="revTx" presStyleIdx="5" presStyleCnt="6">
        <dgm:presLayoutVars>
          <dgm:chMax val="0"/>
          <dgm:chPref val="0"/>
          <dgm:bulletEnabled val="1"/>
        </dgm:presLayoutVars>
      </dgm:prSet>
      <dgm:spPr/>
      <dgm:t>
        <a:bodyPr/>
        <a:lstStyle/>
        <a:p>
          <a:endParaRPr lang="en-US"/>
        </a:p>
      </dgm:t>
    </dgm:pt>
  </dgm:ptLst>
  <dgm:cxnLst>
    <dgm:cxn modelId="{5FD72613-AB84-416E-98A1-6E2110C60AAD}" type="presOf" srcId="{560B2604-73B3-4DB2-A3B2-91D0BDBA9EB3}" destId="{76B28ABE-C721-4268-B426-C4856EAA6C46}" srcOrd="0" destOrd="1" presId="urn:microsoft.com/office/officeart/2011/layout/TabList"/>
    <dgm:cxn modelId="{45C74649-4DA8-4152-BC00-FE468FEE4878}" srcId="{93EA443A-93DA-46DB-BB11-0B6C83C1CEF3}" destId="{DF3CCCD6-6BE3-40AB-93AB-FA2D0A90D579}" srcOrd="1" destOrd="0" parTransId="{15E8BFEA-6D40-43C8-96B1-6E551D80DE3C}" sibTransId="{88DAAD47-F788-4FE4-8750-0B860C966FB9}"/>
    <dgm:cxn modelId="{2FFC7149-7AC9-4CA2-B983-0F29C33B23C2}" type="presOf" srcId="{16E814CD-C2FF-45B0-8832-319EEE14AC45}" destId="{107BE2F1-D0F0-424E-B916-91E6C89E6A13}" srcOrd="0" destOrd="0" presId="urn:microsoft.com/office/officeart/2011/layout/TabList"/>
    <dgm:cxn modelId="{65BB86D1-ED90-402B-A950-27BBDC315EBF}" srcId="{F21B0881-0B79-417D-86A4-2AA46818088F}" destId="{00BF7AB5-864A-4B96-92FA-64DC8195D009}" srcOrd="2" destOrd="0" parTransId="{804BCB13-4752-4EB3-95E3-63BD8C468477}" sibTransId="{B4146D2D-CFC1-4DA2-BF82-3458273879C8}"/>
    <dgm:cxn modelId="{EA466988-DB18-47DE-A981-EE1F658CE19F}" type="presOf" srcId="{657F69DE-A8AC-40E0-97BC-A23117DF4361}" destId="{5AC6FB19-76E4-4D8C-9694-FB8E9AF89FA3}" srcOrd="0" destOrd="0" presId="urn:microsoft.com/office/officeart/2011/layout/TabList"/>
    <dgm:cxn modelId="{9FABDCB4-9664-4E85-8FA9-73B6ADBCEE02}" srcId="{8F48737C-293C-49A3-9CCA-D801717D83D0}" destId="{CEFC9CB3-89EA-4064-9CAB-D9D93D4DA487}" srcOrd="1" destOrd="0" parTransId="{0A5B793F-2CFF-48B7-B0F0-A94C2443498A}" sibTransId="{9F1684FB-B15B-474C-A826-72D29983AF0A}"/>
    <dgm:cxn modelId="{B28BBADD-96B9-4A1C-8040-55E9DD0D690D}" srcId="{F21B0881-0B79-417D-86A4-2AA46818088F}" destId="{8F48737C-293C-49A3-9CCA-D801717D83D0}" srcOrd="1" destOrd="0" parTransId="{89B6F507-E52A-42B6-BA47-410251CCAB53}" sibTransId="{51D785AD-A937-4C05-819D-1A0B61F8F58A}"/>
    <dgm:cxn modelId="{60484D83-3245-4C63-BD9E-93712805BE65}" srcId="{00BF7AB5-864A-4B96-92FA-64DC8195D009}" destId="{16E814CD-C2FF-45B0-8832-319EEE14AC45}" srcOrd="0" destOrd="0" parTransId="{CDDE7AB8-C51E-4FB4-B48E-76F12B6016EE}" sibTransId="{F5C9510E-E650-4BED-AED1-6BA33D98DBE3}"/>
    <dgm:cxn modelId="{7C7EE2B7-6772-448A-9BEF-E31AC56EEBC8}" srcId="{F21B0881-0B79-417D-86A4-2AA46818088F}" destId="{93EA443A-93DA-46DB-BB11-0B6C83C1CEF3}" srcOrd="0" destOrd="0" parTransId="{4E683D58-B856-4843-ABC6-5CB2F4A1ABAD}" sibTransId="{FCB3309B-4AEB-4480-A228-E989B36F0840}"/>
    <dgm:cxn modelId="{97B86153-5733-4D9A-945C-DA901F318D87}" type="presOf" srcId="{0ECC5808-BF70-488F-8A72-818868EDF077}" destId="{FC0BB828-AB81-4580-9CCB-13D17E6CF47C}" srcOrd="0" destOrd="0" presId="urn:microsoft.com/office/officeart/2011/layout/TabList"/>
    <dgm:cxn modelId="{37FB573C-28B6-4938-8A0A-ECA76E098DEC}" srcId="{00BF7AB5-864A-4B96-92FA-64DC8195D009}" destId="{560B2604-73B3-4DB2-A3B2-91D0BDBA9EB3}" srcOrd="2" destOrd="0" parTransId="{C0CE0B0C-C814-457E-908A-C04B369A1188}" sibTransId="{643A6562-33AE-413A-9085-EAD2AA035B80}"/>
    <dgm:cxn modelId="{16D2E5CD-9C39-47C5-AFF5-2D3A786428DA}" type="presOf" srcId="{76716DCA-7074-4F2D-9E25-77A13BA822BB}" destId="{D817C35C-8386-4BFC-999D-4A5DE8C931CF}" srcOrd="0" destOrd="1" presId="urn:microsoft.com/office/officeart/2011/layout/TabList"/>
    <dgm:cxn modelId="{31B6FFC7-6E01-4F52-B6F8-C449EA991229}" type="presOf" srcId="{3C50489C-603E-44AA-BB8F-399494518277}" destId="{76B28ABE-C721-4268-B426-C4856EAA6C46}" srcOrd="0" destOrd="0" presId="urn:microsoft.com/office/officeart/2011/layout/TabList"/>
    <dgm:cxn modelId="{C2A67A7E-60BA-424A-ACC2-D6E2C4BBE673}" type="presOf" srcId="{00BF7AB5-864A-4B96-92FA-64DC8195D009}" destId="{B215FA55-5B9D-4682-8F04-D6C81D81E8F2}" srcOrd="0" destOrd="0" presId="urn:microsoft.com/office/officeart/2011/layout/TabList"/>
    <dgm:cxn modelId="{E19EB285-7801-44B9-9225-BEBF09B4B6AC}" type="presOf" srcId="{DF3CCCD6-6BE3-40AB-93AB-FA2D0A90D579}" destId="{D817C35C-8386-4BFC-999D-4A5DE8C931CF}" srcOrd="0" destOrd="0" presId="urn:microsoft.com/office/officeart/2011/layout/TabList"/>
    <dgm:cxn modelId="{386CF1B8-B425-430E-9DBC-226D4EB9FA75}" type="presOf" srcId="{CEFC9CB3-89EA-4064-9CAB-D9D93D4DA487}" destId="{40546C19-3F87-4122-AF75-5C9F09C4A0F0}" srcOrd="0" destOrd="0" presId="urn:microsoft.com/office/officeart/2011/layout/TabList"/>
    <dgm:cxn modelId="{D2E6525F-777C-4CDA-97E0-7F0649CA143F}" type="presOf" srcId="{8F48737C-293C-49A3-9CCA-D801717D83D0}" destId="{0A068C47-2118-4BB5-8F11-33B01C434789}" srcOrd="0" destOrd="0" presId="urn:microsoft.com/office/officeart/2011/layout/TabList"/>
    <dgm:cxn modelId="{A96BC5E8-583F-4B8B-A178-0386E87270F0}" srcId="{00BF7AB5-864A-4B96-92FA-64DC8195D009}" destId="{3C50489C-603E-44AA-BB8F-399494518277}" srcOrd="1" destOrd="0" parTransId="{13E01362-C54D-453A-89EC-ED7D81DE0EF5}" sibTransId="{D89E82B8-5857-4E04-9A4F-5CBE48304DB7}"/>
    <dgm:cxn modelId="{C825D8C6-D976-4AC2-968D-EEB3971DB0E3}" srcId="{93EA443A-93DA-46DB-BB11-0B6C83C1CEF3}" destId="{0ECC5808-BF70-488F-8A72-818868EDF077}" srcOrd="0" destOrd="0" parTransId="{746478DA-577E-4ECB-BAF6-62BCC4F6F063}" sibTransId="{81C18ABF-15DF-4E57-9EE3-286A95A277F2}"/>
    <dgm:cxn modelId="{3283C5B2-F85A-469F-A938-D746F79682D1}" srcId="{8F48737C-293C-49A3-9CCA-D801717D83D0}" destId="{657F69DE-A8AC-40E0-97BC-A23117DF4361}" srcOrd="0" destOrd="0" parTransId="{011CCF50-E5CD-4F8E-900C-9E077A233BFE}" sibTransId="{708A8A49-9E9D-4BF5-9D2F-5F2F45F6A1B6}"/>
    <dgm:cxn modelId="{2ACF68B8-F5AE-47B8-863E-C2635AD8BB2B}" type="presOf" srcId="{F21B0881-0B79-417D-86A4-2AA46818088F}" destId="{C4DDA770-9222-4B0B-9D1F-4C23360CACAF}" srcOrd="0" destOrd="0" presId="urn:microsoft.com/office/officeart/2011/layout/TabList"/>
    <dgm:cxn modelId="{ECEA8867-696C-49E2-BC87-D8CB46B2FFA3}" type="presOf" srcId="{93EA443A-93DA-46DB-BB11-0B6C83C1CEF3}" destId="{D218625D-C903-4490-830A-0024F56BC7D3}" srcOrd="0" destOrd="0" presId="urn:microsoft.com/office/officeart/2011/layout/TabList"/>
    <dgm:cxn modelId="{9208744D-BA73-4B0F-9315-16B6BAC1983A}" srcId="{93EA443A-93DA-46DB-BB11-0B6C83C1CEF3}" destId="{76716DCA-7074-4F2D-9E25-77A13BA822BB}" srcOrd="2" destOrd="0" parTransId="{BAC809F5-0C5F-4CFB-9278-F57DBA133AD6}" sibTransId="{4B3948AB-4B96-4775-9FB3-21641FA6243B}"/>
    <dgm:cxn modelId="{7671B619-AF2E-451D-8FFF-83D2B8D7860E}" type="presParOf" srcId="{C4DDA770-9222-4B0B-9D1F-4C23360CACAF}" destId="{8E147481-10B0-4BAC-8567-6721F0884621}" srcOrd="0" destOrd="0" presId="urn:microsoft.com/office/officeart/2011/layout/TabList"/>
    <dgm:cxn modelId="{D65CC639-9662-4CCB-9283-D6D1F8B150D1}" type="presParOf" srcId="{8E147481-10B0-4BAC-8567-6721F0884621}" destId="{FC0BB828-AB81-4580-9CCB-13D17E6CF47C}" srcOrd="0" destOrd="0" presId="urn:microsoft.com/office/officeart/2011/layout/TabList"/>
    <dgm:cxn modelId="{7A98D77A-4753-4A89-83F9-72DC7014D258}" type="presParOf" srcId="{8E147481-10B0-4BAC-8567-6721F0884621}" destId="{D218625D-C903-4490-830A-0024F56BC7D3}" srcOrd="1" destOrd="0" presId="urn:microsoft.com/office/officeart/2011/layout/TabList"/>
    <dgm:cxn modelId="{93C3EF1D-C69E-4310-AACF-A84A1C161EEE}" type="presParOf" srcId="{8E147481-10B0-4BAC-8567-6721F0884621}" destId="{23711E70-5469-47AE-9833-2E6059851508}" srcOrd="2" destOrd="0" presId="urn:microsoft.com/office/officeart/2011/layout/TabList"/>
    <dgm:cxn modelId="{A280719F-7026-41F7-8B93-AF471F787578}" type="presParOf" srcId="{C4DDA770-9222-4B0B-9D1F-4C23360CACAF}" destId="{D817C35C-8386-4BFC-999D-4A5DE8C931CF}" srcOrd="1" destOrd="0" presId="urn:microsoft.com/office/officeart/2011/layout/TabList"/>
    <dgm:cxn modelId="{5709DD41-1E47-45FA-AA33-9EAB2672E9E2}" type="presParOf" srcId="{C4DDA770-9222-4B0B-9D1F-4C23360CACAF}" destId="{19D486B9-E83F-4DF3-999B-AE7810FEA3D8}" srcOrd="2" destOrd="0" presId="urn:microsoft.com/office/officeart/2011/layout/TabList"/>
    <dgm:cxn modelId="{D5BE5604-3F8D-4E77-9379-1756047946B0}" type="presParOf" srcId="{C4DDA770-9222-4B0B-9D1F-4C23360CACAF}" destId="{41E43AD9-F5CE-450D-A5B3-BB6D748DE31D}" srcOrd="3" destOrd="0" presId="urn:microsoft.com/office/officeart/2011/layout/TabList"/>
    <dgm:cxn modelId="{AD03636E-C74E-4DC3-B667-50AC81178853}" type="presParOf" srcId="{41E43AD9-F5CE-450D-A5B3-BB6D748DE31D}" destId="{5AC6FB19-76E4-4D8C-9694-FB8E9AF89FA3}" srcOrd="0" destOrd="0" presId="urn:microsoft.com/office/officeart/2011/layout/TabList"/>
    <dgm:cxn modelId="{05C44897-E231-400D-A1C9-005BD959F3F0}" type="presParOf" srcId="{41E43AD9-F5CE-450D-A5B3-BB6D748DE31D}" destId="{0A068C47-2118-4BB5-8F11-33B01C434789}" srcOrd="1" destOrd="0" presId="urn:microsoft.com/office/officeart/2011/layout/TabList"/>
    <dgm:cxn modelId="{2C094441-F6B0-4728-A4B3-B7BA2EDA7CD1}" type="presParOf" srcId="{41E43AD9-F5CE-450D-A5B3-BB6D748DE31D}" destId="{B0E36778-E30A-4F12-9468-B9E053CA500A}" srcOrd="2" destOrd="0" presId="urn:microsoft.com/office/officeart/2011/layout/TabList"/>
    <dgm:cxn modelId="{31D6D590-D9B4-4499-B1B1-EE1A4A5FB1BF}" type="presParOf" srcId="{C4DDA770-9222-4B0B-9D1F-4C23360CACAF}" destId="{40546C19-3F87-4122-AF75-5C9F09C4A0F0}" srcOrd="4" destOrd="0" presId="urn:microsoft.com/office/officeart/2011/layout/TabList"/>
    <dgm:cxn modelId="{24BA4038-2DEA-4CCF-AFE4-AF112463E33D}" type="presParOf" srcId="{C4DDA770-9222-4B0B-9D1F-4C23360CACAF}" destId="{B1D2FAB8-6786-48A8-B02C-39931D7DE456}" srcOrd="5" destOrd="0" presId="urn:microsoft.com/office/officeart/2011/layout/TabList"/>
    <dgm:cxn modelId="{BFF2A9F4-B294-4CBA-808C-D1A0C93AC61D}" type="presParOf" srcId="{C4DDA770-9222-4B0B-9D1F-4C23360CACAF}" destId="{EC759FF4-FE95-49BE-A78A-4B2D2BC9ED30}" srcOrd="6" destOrd="0" presId="urn:microsoft.com/office/officeart/2011/layout/TabList"/>
    <dgm:cxn modelId="{6FEBECE6-15FC-4977-84D3-C0A722AE6CB7}" type="presParOf" srcId="{EC759FF4-FE95-49BE-A78A-4B2D2BC9ED30}" destId="{107BE2F1-D0F0-424E-B916-91E6C89E6A13}" srcOrd="0" destOrd="0" presId="urn:microsoft.com/office/officeart/2011/layout/TabList"/>
    <dgm:cxn modelId="{BEC224FC-3E71-4889-B9E2-BABDA47A7F54}" type="presParOf" srcId="{EC759FF4-FE95-49BE-A78A-4B2D2BC9ED30}" destId="{B215FA55-5B9D-4682-8F04-D6C81D81E8F2}" srcOrd="1" destOrd="0" presId="urn:microsoft.com/office/officeart/2011/layout/TabList"/>
    <dgm:cxn modelId="{1B7A56BE-EA16-412B-9F03-A62D3D8ABF07}" type="presParOf" srcId="{EC759FF4-FE95-49BE-A78A-4B2D2BC9ED30}" destId="{B0BFE83B-A7AF-4FB4-A46D-9E9FF8EF9735}" srcOrd="2" destOrd="0" presId="urn:microsoft.com/office/officeart/2011/layout/TabList"/>
    <dgm:cxn modelId="{DDB0EFB6-7FC8-4CB4-B3C3-C6EF23F321A3}" type="presParOf" srcId="{C4DDA770-9222-4B0B-9D1F-4C23360CACAF}" destId="{76B28ABE-C721-4268-B426-C4856EAA6C46}" srcOrd="7" destOrd="0" presId="urn:microsoft.com/office/officeart/2011/layout/Tab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4C980B-8069-490F-91BD-8706064BFE0B}" type="doc">
      <dgm:prSet loTypeId="urn:microsoft.com/office/officeart/2008/layout/AccentedPicture" loCatId="picture" qsTypeId="urn:microsoft.com/office/officeart/2005/8/quickstyle/simple5" qsCatId="simple" csTypeId="urn:microsoft.com/office/officeart/2005/8/colors/accent1_2" csCatId="accent1" phldr="1"/>
      <dgm:spPr/>
      <dgm:t>
        <a:bodyPr/>
        <a:lstStyle/>
        <a:p>
          <a:endParaRPr lang="en-US"/>
        </a:p>
      </dgm:t>
    </dgm:pt>
    <dgm:pt modelId="{47C0786F-2F6D-43E6-B3F7-FEB8ACF09740}">
      <dgm:prSet phldrT="[Text]" custT="1"/>
      <dgm:spPr/>
      <dgm:t>
        <a:bodyPr/>
        <a:lstStyle/>
        <a:p>
          <a:r>
            <a:rPr lang="vi-VN" sz="3500" b="1" dirty="0" smtClean="0">
              <a:latin typeface="Corbel" panose="020B0503020204020204" pitchFamily="34" charset="0"/>
            </a:rPr>
            <a:t>Vì sao Durex là thương hiệu được sử dụng nhiều nhất</a:t>
          </a:r>
          <a:endParaRPr lang="en-US" sz="3500" b="1" dirty="0" smtClean="0">
            <a:latin typeface="Corbel" panose="020B0503020204020204" pitchFamily="34" charset="0"/>
          </a:endParaRPr>
        </a:p>
        <a:p>
          <a:endParaRPr lang="en-US" sz="3500" b="1" dirty="0">
            <a:latin typeface="Corbel" panose="020B0503020204020204" pitchFamily="34" charset="0"/>
          </a:endParaRPr>
        </a:p>
      </dgm:t>
    </dgm:pt>
    <dgm:pt modelId="{8F29DE03-8859-425C-BBB4-CA3789C75CF5}" type="parTrans" cxnId="{727B7511-F674-4DC9-B141-CBADA839D913}">
      <dgm:prSet/>
      <dgm:spPr/>
      <dgm:t>
        <a:bodyPr/>
        <a:lstStyle/>
        <a:p>
          <a:endParaRPr lang="en-US"/>
        </a:p>
      </dgm:t>
    </dgm:pt>
    <dgm:pt modelId="{1A0ED411-A4FC-4FB9-8B53-C6D48C311AE3}" type="sibTrans" cxnId="{727B7511-F674-4DC9-B141-CBADA839D913}">
      <dgm:prSet/>
      <dgm:spPr>
        <a:blipFill>
          <a:blip xmlns:r="http://schemas.openxmlformats.org/officeDocument/2006/relationships" r:embed="rId1">
            <a:extLst>
              <a:ext uri="{BEBA8EAE-BF5A-486C-A8C5-ECC9F3942E4B}">
                <a14:imgProps xmlns:a14="http://schemas.microsoft.com/office/drawing/2010/main">
                  <a14:imgLayer r:embed="rId2">
                    <a14:imgEffect>
                      <a14:sharpenSoften amount="-25000"/>
                    </a14:imgEffect>
                  </a14:imgLayer>
                </a14:imgProps>
              </a:ext>
              <a:ext uri="{28A0092B-C50C-407E-A947-70E740481C1C}">
                <a14:useLocalDpi xmlns:a14="http://schemas.microsoft.com/office/drawing/2010/main" val="0"/>
              </a:ext>
            </a:extLst>
          </a:blip>
          <a:srcRect/>
          <a:stretch>
            <a:fillRect l="-14000" r="-14000"/>
          </a:stretch>
        </a:blipFill>
      </dgm:spPr>
      <dgm:t>
        <a:bodyPr/>
        <a:lstStyle/>
        <a:p>
          <a:endParaRPr lang="en-US"/>
        </a:p>
      </dgm:t>
    </dgm:pt>
    <dgm:pt modelId="{182CAFF1-3D22-4C02-9296-DDE3F333FAE4}">
      <dgm:prSet phldrT="[Text]"/>
      <dgm:spPr/>
      <dgm:t>
        <a:bodyPr/>
        <a:lstStyle/>
        <a:p>
          <a:r>
            <a:rPr lang="en-US" dirty="0" smtClean="0">
              <a:latin typeface="Maiandra GD" panose="020E0502030308020204" pitchFamily="34" charset="0"/>
            </a:rPr>
            <a:t>Được </a:t>
          </a:r>
          <a:r>
            <a:rPr lang="en-US" b="0" i="0" u="none" dirty="0" smtClean="0">
              <a:latin typeface="Maiandra GD" panose="020E0502030308020204" pitchFamily="34" charset="0"/>
            </a:rPr>
            <a:t>thử </a:t>
          </a:r>
          <a:r>
            <a:rPr lang="en-US" b="0" i="0" u="none" dirty="0" err="1" smtClean="0">
              <a:latin typeface="Maiandra GD" panose="020E0502030308020204" pitchFamily="34" charset="0"/>
            </a:rPr>
            <a:t>nghiệm</a:t>
          </a:r>
          <a:r>
            <a:rPr lang="en-US" b="0" i="0" u="none" dirty="0" smtClean="0">
              <a:latin typeface="Maiandra GD" panose="020E0502030308020204" pitchFamily="34" charset="0"/>
            </a:rPr>
            <a:t> và </a:t>
          </a:r>
          <a:r>
            <a:rPr lang="en-US" b="0" i="0" u="none" dirty="0" err="1" smtClean="0">
              <a:latin typeface="Maiandra GD" panose="020E0502030308020204" pitchFamily="34" charset="0"/>
            </a:rPr>
            <a:t>kiểm</a:t>
          </a:r>
          <a:r>
            <a:rPr lang="en-US" b="0" i="0" u="none" dirty="0" smtClean="0">
              <a:latin typeface="Maiandra GD" panose="020E0502030308020204" pitchFamily="34" charset="0"/>
            </a:rPr>
            <a:t> </a:t>
          </a:r>
          <a:r>
            <a:rPr lang="en-US" b="0" i="0" u="none" dirty="0" err="1" smtClean="0">
              <a:latin typeface="Maiandra GD" panose="020E0502030308020204" pitchFamily="34" charset="0"/>
            </a:rPr>
            <a:t>tra</a:t>
          </a:r>
          <a:r>
            <a:rPr lang="en-US" b="0" i="0" u="none" dirty="0" smtClean="0">
              <a:latin typeface="Maiandra GD" panose="020E0502030308020204" pitchFamily="34" charset="0"/>
            </a:rPr>
            <a:t> </a:t>
          </a:r>
          <a:r>
            <a:rPr lang="en-US" b="0" i="0" u="none" dirty="0" err="1" smtClean="0">
              <a:latin typeface="Maiandra GD" panose="020E0502030308020204" pitchFamily="34" charset="0"/>
            </a:rPr>
            <a:t>nghiêm</a:t>
          </a:r>
          <a:r>
            <a:rPr lang="en-US" b="0" i="0" u="none" dirty="0" smtClean="0">
              <a:latin typeface="Maiandra GD" panose="020E0502030308020204" pitchFamily="34" charset="0"/>
            </a:rPr>
            <a:t> </a:t>
          </a:r>
          <a:r>
            <a:rPr lang="en-US" b="0" i="0" u="none" dirty="0" err="1" smtClean="0">
              <a:latin typeface="Maiandra GD" panose="020E0502030308020204" pitchFamily="34" charset="0"/>
            </a:rPr>
            <a:t>ngặt</a:t>
          </a:r>
          <a:endParaRPr lang="en-US" dirty="0">
            <a:latin typeface="Maiandra GD" panose="020E0502030308020204" pitchFamily="34" charset="0"/>
          </a:endParaRPr>
        </a:p>
      </dgm:t>
    </dgm:pt>
    <dgm:pt modelId="{37864399-CDEF-4272-961F-1EE6352BA395}" type="parTrans" cxnId="{22BB5E6E-2710-4861-B49A-754293FB0AD1}">
      <dgm:prSet/>
      <dgm:spPr/>
      <dgm:t>
        <a:bodyPr/>
        <a:lstStyle/>
        <a:p>
          <a:endParaRPr lang="en-US"/>
        </a:p>
      </dgm:t>
    </dgm:pt>
    <dgm:pt modelId="{3DD307A8-08F7-4743-AF8E-2DAC9714CCD9}" type="sibTrans" cxnId="{22BB5E6E-2710-4861-B49A-754293FB0AD1}">
      <dgm:prSet/>
      <dgm:spPr/>
      <dgm:t>
        <a:bodyPr/>
        <a:lstStyle/>
        <a:p>
          <a:endParaRPr lang="en-US"/>
        </a:p>
      </dgm:t>
    </dgm:pt>
    <dgm:pt modelId="{5EA39674-BC38-4ACE-954C-B63DE4302AFC}">
      <dgm:prSet phldrT="[Text]"/>
      <dgm:spPr/>
      <dgm:t>
        <a:bodyPr/>
        <a:lstStyle/>
        <a:p>
          <a:r>
            <a:rPr lang="en-US" b="0" i="0" u="none" dirty="0" smtClean="0">
              <a:latin typeface="Maiandra GD" panose="020E0502030308020204" pitchFamily="34" charset="0"/>
            </a:rPr>
            <a:t>Có nhiều </a:t>
          </a:r>
          <a:r>
            <a:rPr lang="en-US" b="0" i="0" u="none" dirty="0" err="1" smtClean="0">
              <a:latin typeface="Maiandra GD" panose="020E0502030308020204" pitchFamily="34" charset="0"/>
            </a:rPr>
            <a:t>lựa</a:t>
          </a:r>
          <a:r>
            <a:rPr lang="en-US" b="0" i="0" u="none" dirty="0" smtClean="0">
              <a:latin typeface="Maiandra GD" panose="020E0502030308020204" pitchFamily="34" charset="0"/>
            </a:rPr>
            <a:t> chọn </a:t>
          </a:r>
          <a:r>
            <a:rPr lang="en-US" b="0" i="0" u="none" dirty="0" err="1" smtClean="0">
              <a:latin typeface="Maiandra GD" panose="020E0502030308020204" pitchFamily="34" charset="0"/>
            </a:rPr>
            <a:t>cho</a:t>
          </a:r>
          <a:r>
            <a:rPr lang="en-US" b="0" i="0" u="none" dirty="0" smtClean="0">
              <a:latin typeface="Maiandra GD" panose="020E0502030308020204" pitchFamily="34" charset="0"/>
            </a:rPr>
            <a:t> </a:t>
          </a:r>
          <a:r>
            <a:rPr lang="en-US" b="0" i="0" u="none" dirty="0" err="1" smtClean="0">
              <a:latin typeface="Maiandra GD" panose="020E0502030308020204" pitchFamily="34" charset="0"/>
            </a:rPr>
            <a:t>khách</a:t>
          </a:r>
          <a:r>
            <a:rPr lang="en-US" b="0" i="0" u="none" dirty="0" smtClean="0">
              <a:latin typeface="Maiandra GD" panose="020E0502030308020204" pitchFamily="34" charset="0"/>
            </a:rPr>
            <a:t> </a:t>
          </a:r>
          <a:r>
            <a:rPr lang="en-US" b="0" i="0" u="none" dirty="0" err="1" smtClean="0">
              <a:latin typeface="Maiandra GD" panose="020E0502030308020204" pitchFamily="34" charset="0"/>
            </a:rPr>
            <a:t>hàng</a:t>
          </a:r>
          <a:endParaRPr lang="en-US" dirty="0">
            <a:latin typeface="Maiandra GD" panose="020E0502030308020204" pitchFamily="34" charset="0"/>
          </a:endParaRPr>
        </a:p>
      </dgm:t>
    </dgm:pt>
    <dgm:pt modelId="{79127AE1-5FBC-408A-8E6E-51821AA195D6}" type="parTrans" cxnId="{3987E1FD-F71A-47BE-A4DE-AEFE46E56E42}">
      <dgm:prSet/>
      <dgm:spPr/>
      <dgm:t>
        <a:bodyPr/>
        <a:lstStyle/>
        <a:p>
          <a:endParaRPr lang="en-US"/>
        </a:p>
      </dgm:t>
    </dgm:pt>
    <dgm:pt modelId="{7D1D89CB-DCFF-46FE-A006-89BFAC717509}" type="sibTrans" cxnId="{3987E1FD-F71A-47BE-A4DE-AEFE46E56E42}">
      <dgm:prSet/>
      <dgm:spPr/>
      <dgm:t>
        <a:bodyPr/>
        <a:lstStyle/>
        <a:p>
          <a:endParaRPr lang="en-US"/>
        </a:p>
      </dgm:t>
    </dgm:pt>
    <dgm:pt modelId="{A5EC25E9-93B8-449F-A5E6-3E7B86785F51}">
      <dgm:prSet/>
      <dgm:spPr/>
      <dgm:t>
        <a:bodyPr/>
        <a:lstStyle/>
        <a:p>
          <a:r>
            <a:rPr lang="en-US" dirty="0" err="1" smtClean="0">
              <a:latin typeface="Maiandra GD" panose="020E0502030308020204" pitchFamily="34" charset="0"/>
            </a:rPr>
            <a:t>Nguyên</a:t>
          </a:r>
          <a:r>
            <a:rPr lang="en-US" dirty="0" smtClean="0">
              <a:latin typeface="Maiandra GD" panose="020E0502030308020204" pitchFamily="34" charset="0"/>
            </a:rPr>
            <a:t> </a:t>
          </a:r>
          <a:r>
            <a:rPr lang="en-US" dirty="0" err="1" smtClean="0">
              <a:latin typeface="Maiandra GD" panose="020E0502030308020204" pitchFamily="34" charset="0"/>
            </a:rPr>
            <a:t>liệu</a:t>
          </a:r>
          <a:r>
            <a:rPr lang="en-US" dirty="0" smtClean="0">
              <a:latin typeface="Maiandra GD" panose="020E0502030308020204" pitchFamily="34" charset="0"/>
            </a:rPr>
            <a:t> an </a:t>
          </a:r>
          <a:r>
            <a:rPr lang="en-US" dirty="0" err="1" smtClean="0">
              <a:latin typeface="Maiandra GD" panose="020E0502030308020204" pitchFamily="34" charset="0"/>
            </a:rPr>
            <a:t>toàn</a:t>
          </a:r>
          <a:endParaRPr lang="en-US" dirty="0">
            <a:latin typeface="Maiandra GD" panose="020E0502030308020204" pitchFamily="34" charset="0"/>
          </a:endParaRPr>
        </a:p>
      </dgm:t>
    </dgm:pt>
    <dgm:pt modelId="{432C0188-6E1D-4B6D-9297-931C05CCB3F4}" type="parTrans" cxnId="{B597981B-BF54-4F1C-BE69-51F0D7BD88B3}">
      <dgm:prSet/>
      <dgm:spPr/>
      <dgm:t>
        <a:bodyPr/>
        <a:lstStyle/>
        <a:p>
          <a:endParaRPr lang="en-US"/>
        </a:p>
      </dgm:t>
    </dgm:pt>
    <dgm:pt modelId="{F28D042F-502D-4AE4-92DF-7BE47A529B4C}" type="sibTrans" cxnId="{B597981B-BF54-4F1C-BE69-51F0D7BD88B3}">
      <dgm:prSet/>
      <dgm:spPr/>
      <dgm:t>
        <a:bodyPr/>
        <a:lstStyle/>
        <a:p>
          <a:endParaRPr lang="en-US"/>
        </a:p>
      </dgm:t>
    </dgm:pt>
    <dgm:pt modelId="{5406E6D9-4A64-4EEE-9C0D-5297DADEBC75}" type="pres">
      <dgm:prSet presAssocID="{F44C980B-8069-490F-91BD-8706064BFE0B}" presName="Name0" presStyleCnt="0">
        <dgm:presLayoutVars>
          <dgm:dir/>
        </dgm:presLayoutVars>
      </dgm:prSet>
      <dgm:spPr/>
      <dgm:t>
        <a:bodyPr/>
        <a:lstStyle/>
        <a:p>
          <a:endParaRPr lang="en-US"/>
        </a:p>
      </dgm:t>
    </dgm:pt>
    <dgm:pt modelId="{A9F60E12-4EC0-42E9-ABBB-249BD7711150}" type="pres">
      <dgm:prSet presAssocID="{1A0ED411-A4FC-4FB9-8B53-C6D48C311AE3}" presName="picture_1" presStyleLbl="bgImgPlace1" presStyleIdx="0" presStyleCnt="1"/>
      <dgm:spPr/>
      <dgm:t>
        <a:bodyPr/>
        <a:lstStyle/>
        <a:p>
          <a:endParaRPr lang="en-US"/>
        </a:p>
      </dgm:t>
    </dgm:pt>
    <dgm:pt modelId="{9223AE37-17BD-4088-BA99-0CE8B7ABC3E8}" type="pres">
      <dgm:prSet presAssocID="{47C0786F-2F6D-43E6-B3F7-FEB8ACF09740}" presName="text_1" presStyleLbl="node1" presStyleIdx="0" presStyleCnt="0" custLinFactNeighborX="12" custLinFactNeighborY="-17504">
        <dgm:presLayoutVars>
          <dgm:bulletEnabled val="1"/>
        </dgm:presLayoutVars>
      </dgm:prSet>
      <dgm:spPr/>
      <dgm:t>
        <a:bodyPr/>
        <a:lstStyle/>
        <a:p>
          <a:endParaRPr lang="en-US"/>
        </a:p>
      </dgm:t>
    </dgm:pt>
    <dgm:pt modelId="{22B9AFD9-7850-4A5F-A392-0CF7A99C4D90}" type="pres">
      <dgm:prSet presAssocID="{F44C980B-8069-490F-91BD-8706064BFE0B}" presName="linV" presStyleCnt="0"/>
      <dgm:spPr/>
    </dgm:pt>
    <dgm:pt modelId="{AAAD29DC-AC07-4361-A094-0B711593E818}" type="pres">
      <dgm:prSet presAssocID="{182CAFF1-3D22-4C02-9296-DDE3F333FAE4}" presName="pair" presStyleCnt="0"/>
      <dgm:spPr/>
    </dgm:pt>
    <dgm:pt modelId="{4476E9D9-C308-4CED-8FA1-8C4D6614171C}" type="pres">
      <dgm:prSet presAssocID="{182CAFF1-3D22-4C02-9296-DDE3F333FAE4}" presName="spaceH" presStyleLbl="node1" presStyleIdx="0" presStyleCnt="0"/>
      <dgm:spPr/>
    </dgm:pt>
    <dgm:pt modelId="{DA4B7A22-ADAA-41EE-8740-C4D0057FE3AD}" type="pres">
      <dgm:prSet presAssocID="{182CAFF1-3D22-4C02-9296-DDE3F333FAE4}" presName="desPictures" presStyleLbl="alignImgPlace1" presStyleIdx="0"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43AF38A7-A35D-4157-97A6-894293AF2F5D}" type="pres">
      <dgm:prSet presAssocID="{182CAFF1-3D22-4C02-9296-DDE3F333FAE4}" presName="desTextWrapper" presStyleCnt="0"/>
      <dgm:spPr/>
    </dgm:pt>
    <dgm:pt modelId="{52331C6B-6667-47FB-91E9-04EC731E802F}" type="pres">
      <dgm:prSet presAssocID="{182CAFF1-3D22-4C02-9296-DDE3F333FAE4}" presName="desText" presStyleLbl="revTx" presStyleIdx="0" presStyleCnt="3">
        <dgm:presLayoutVars>
          <dgm:bulletEnabled val="1"/>
        </dgm:presLayoutVars>
      </dgm:prSet>
      <dgm:spPr/>
      <dgm:t>
        <a:bodyPr/>
        <a:lstStyle/>
        <a:p>
          <a:endParaRPr lang="en-US"/>
        </a:p>
      </dgm:t>
    </dgm:pt>
    <dgm:pt modelId="{3A22B4F0-856E-4AD8-894A-7E985A6FC475}" type="pres">
      <dgm:prSet presAssocID="{3DD307A8-08F7-4743-AF8E-2DAC9714CCD9}" presName="spaceV" presStyleCnt="0"/>
      <dgm:spPr/>
    </dgm:pt>
    <dgm:pt modelId="{C5CBB3E6-E47A-4254-9A70-AA526C6CCC46}" type="pres">
      <dgm:prSet presAssocID="{A5EC25E9-93B8-449F-A5E6-3E7B86785F51}" presName="pair" presStyleCnt="0"/>
      <dgm:spPr/>
    </dgm:pt>
    <dgm:pt modelId="{A858809A-2D87-4309-8B81-4B64CD9F22E4}" type="pres">
      <dgm:prSet presAssocID="{A5EC25E9-93B8-449F-A5E6-3E7B86785F51}" presName="spaceH" presStyleLbl="node1" presStyleIdx="0" presStyleCnt="0"/>
      <dgm:spPr/>
    </dgm:pt>
    <dgm:pt modelId="{CDE6C1A6-0B7B-46D6-9FB6-40FAA251F333}" type="pres">
      <dgm:prSet presAssocID="{A5EC25E9-93B8-449F-A5E6-3E7B86785F51}" presName="desPictures" presStyleLbl="alignImgPlace1" presStyleIdx="1" presStyleCnt="3"/>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37000" r="-37000"/>
          </a:stretch>
        </a:blipFill>
      </dgm:spPr>
    </dgm:pt>
    <dgm:pt modelId="{4FE01FEC-5109-4B6D-8BD9-E740BF323220}" type="pres">
      <dgm:prSet presAssocID="{A5EC25E9-93B8-449F-A5E6-3E7B86785F51}" presName="desTextWrapper" presStyleCnt="0"/>
      <dgm:spPr/>
    </dgm:pt>
    <dgm:pt modelId="{F61EA776-06F4-4A4C-AF5A-9FBE43FC80FD}" type="pres">
      <dgm:prSet presAssocID="{A5EC25E9-93B8-449F-A5E6-3E7B86785F51}" presName="desText" presStyleLbl="revTx" presStyleIdx="1" presStyleCnt="3">
        <dgm:presLayoutVars>
          <dgm:bulletEnabled val="1"/>
        </dgm:presLayoutVars>
      </dgm:prSet>
      <dgm:spPr/>
      <dgm:t>
        <a:bodyPr/>
        <a:lstStyle/>
        <a:p>
          <a:endParaRPr lang="en-US"/>
        </a:p>
      </dgm:t>
    </dgm:pt>
    <dgm:pt modelId="{52F27A79-0624-4A9F-9121-3A66FA785F55}" type="pres">
      <dgm:prSet presAssocID="{F28D042F-502D-4AE4-92DF-7BE47A529B4C}" presName="spaceV" presStyleCnt="0"/>
      <dgm:spPr/>
    </dgm:pt>
    <dgm:pt modelId="{47706C3D-42DF-4870-97AF-41D1D12EEE10}" type="pres">
      <dgm:prSet presAssocID="{5EA39674-BC38-4ACE-954C-B63DE4302AFC}" presName="pair" presStyleCnt="0"/>
      <dgm:spPr/>
    </dgm:pt>
    <dgm:pt modelId="{04A0347E-7A48-4A50-B905-AF7A46E01DC2}" type="pres">
      <dgm:prSet presAssocID="{5EA39674-BC38-4ACE-954C-B63DE4302AFC}" presName="spaceH" presStyleLbl="node1" presStyleIdx="0" presStyleCnt="0"/>
      <dgm:spPr/>
    </dgm:pt>
    <dgm:pt modelId="{36F8F7E3-FB69-4E3A-A77D-B329F19408E0}" type="pres">
      <dgm:prSet presAssocID="{5EA39674-BC38-4ACE-954C-B63DE4302AFC}" presName="desPictures" presStyleLbl="alignImgPlace1" presStyleIdx="2" presStyleCnt="3"/>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29A09D08-3630-4208-A2B0-62809B595603}" type="pres">
      <dgm:prSet presAssocID="{5EA39674-BC38-4ACE-954C-B63DE4302AFC}" presName="desTextWrapper" presStyleCnt="0"/>
      <dgm:spPr/>
    </dgm:pt>
    <dgm:pt modelId="{89EE5282-5BBB-4D9E-A3EE-B95421A11961}" type="pres">
      <dgm:prSet presAssocID="{5EA39674-BC38-4ACE-954C-B63DE4302AFC}" presName="desText" presStyleLbl="revTx" presStyleIdx="2" presStyleCnt="3">
        <dgm:presLayoutVars>
          <dgm:bulletEnabled val="1"/>
        </dgm:presLayoutVars>
      </dgm:prSet>
      <dgm:spPr/>
      <dgm:t>
        <a:bodyPr/>
        <a:lstStyle/>
        <a:p>
          <a:endParaRPr lang="en-US"/>
        </a:p>
      </dgm:t>
    </dgm:pt>
    <dgm:pt modelId="{D948B6E0-331A-4282-8FEE-29AC2183BC51}" type="pres">
      <dgm:prSet presAssocID="{F44C980B-8069-490F-91BD-8706064BFE0B}" presName="maxNode" presStyleCnt="0"/>
      <dgm:spPr/>
    </dgm:pt>
    <dgm:pt modelId="{72E64E7D-5EBB-475E-AEF2-51DC4D8BF0A4}" type="pres">
      <dgm:prSet presAssocID="{F44C980B-8069-490F-91BD-8706064BFE0B}" presName="Name33" presStyleCnt="0"/>
      <dgm:spPr/>
    </dgm:pt>
  </dgm:ptLst>
  <dgm:cxnLst>
    <dgm:cxn modelId="{143AE7CE-9A45-413E-8AED-351F6BED66C9}" type="presOf" srcId="{5EA39674-BC38-4ACE-954C-B63DE4302AFC}" destId="{89EE5282-5BBB-4D9E-A3EE-B95421A11961}" srcOrd="0" destOrd="0" presId="urn:microsoft.com/office/officeart/2008/layout/AccentedPicture"/>
    <dgm:cxn modelId="{22BB5E6E-2710-4861-B49A-754293FB0AD1}" srcId="{F44C980B-8069-490F-91BD-8706064BFE0B}" destId="{182CAFF1-3D22-4C02-9296-DDE3F333FAE4}" srcOrd="1" destOrd="0" parTransId="{37864399-CDEF-4272-961F-1EE6352BA395}" sibTransId="{3DD307A8-08F7-4743-AF8E-2DAC9714CCD9}"/>
    <dgm:cxn modelId="{64D8E51B-B0A1-4276-A929-C46F7DC3DD62}" type="presOf" srcId="{1A0ED411-A4FC-4FB9-8B53-C6D48C311AE3}" destId="{A9F60E12-4EC0-42E9-ABBB-249BD7711150}" srcOrd="0" destOrd="0" presId="urn:microsoft.com/office/officeart/2008/layout/AccentedPicture"/>
    <dgm:cxn modelId="{E226921F-DE75-4796-B038-8146E0752935}" type="presOf" srcId="{47C0786F-2F6D-43E6-B3F7-FEB8ACF09740}" destId="{9223AE37-17BD-4088-BA99-0CE8B7ABC3E8}" srcOrd="0" destOrd="0" presId="urn:microsoft.com/office/officeart/2008/layout/AccentedPicture"/>
    <dgm:cxn modelId="{A353F32A-5464-4809-88DE-A8AC3DA88478}" type="presOf" srcId="{A5EC25E9-93B8-449F-A5E6-3E7B86785F51}" destId="{F61EA776-06F4-4A4C-AF5A-9FBE43FC80FD}" srcOrd="0" destOrd="0" presId="urn:microsoft.com/office/officeart/2008/layout/AccentedPicture"/>
    <dgm:cxn modelId="{727B7511-F674-4DC9-B141-CBADA839D913}" srcId="{F44C980B-8069-490F-91BD-8706064BFE0B}" destId="{47C0786F-2F6D-43E6-B3F7-FEB8ACF09740}" srcOrd="0" destOrd="0" parTransId="{8F29DE03-8859-425C-BBB4-CA3789C75CF5}" sibTransId="{1A0ED411-A4FC-4FB9-8B53-C6D48C311AE3}"/>
    <dgm:cxn modelId="{E1FAD374-00E8-48C0-9785-01621348E50B}" type="presOf" srcId="{182CAFF1-3D22-4C02-9296-DDE3F333FAE4}" destId="{52331C6B-6667-47FB-91E9-04EC731E802F}" srcOrd="0" destOrd="0" presId="urn:microsoft.com/office/officeart/2008/layout/AccentedPicture"/>
    <dgm:cxn modelId="{3987E1FD-F71A-47BE-A4DE-AEFE46E56E42}" srcId="{F44C980B-8069-490F-91BD-8706064BFE0B}" destId="{5EA39674-BC38-4ACE-954C-B63DE4302AFC}" srcOrd="3" destOrd="0" parTransId="{79127AE1-5FBC-408A-8E6E-51821AA195D6}" sibTransId="{7D1D89CB-DCFF-46FE-A006-89BFAC717509}"/>
    <dgm:cxn modelId="{B597981B-BF54-4F1C-BE69-51F0D7BD88B3}" srcId="{F44C980B-8069-490F-91BD-8706064BFE0B}" destId="{A5EC25E9-93B8-449F-A5E6-3E7B86785F51}" srcOrd="2" destOrd="0" parTransId="{432C0188-6E1D-4B6D-9297-931C05CCB3F4}" sibTransId="{F28D042F-502D-4AE4-92DF-7BE47A529B4C}"/>
    <dgm:cxn modelId="{13320F14-9E26-426C-9B91-E45AA0D20D6E}" type="presOf" srcId="{F44C980B-8069-490F-91BD-8706064BFE0B}" destId="{5406E6D9-4A64-4EEE-9C0D-5297DADEBC75}" srcOrd="0" destOrd="0" presId="urn:microsoft.com/office/officeart/2008/layout/AccentedPicture"/>
    <dgm:cxn modelId="{C45751CF-1B39-44D4-A857-96316E2B1017}" type="presParOf" srcId="{5406E6D9-4A64-4EEE-9C0D-5297DADEBC75}" destId="{A9F60E12-4EC0-42E9-ABBB-249BD7711150}" srcOrd="0" destOrd="0" presId="urn:microsoft.com/office/officeart/2008/layout/AccentedPicture"/>
    <dgm:cxn modelId="{84E964B4-4C1B-43B1-A183-93C0A89DB3BA}" type="presParOf" srcId="{5406E6D9-4A64-4EEE-9C0D-5297DADEBC75}" destId="{9223AE37-17BD-4088-BA99-0CE8B7ABC3E8}" srcOrd="1" destOrd="0" presId="urn:microsoft.com/office/officeart/2008/layout/AccentedPicture"/>
    <dgm:cxn modelId="{6ADF9C99-695E-4442-8B66-6409F7787139}" type="presParOf" srcId="{5406E6D9-4A64-4EEE-9C0D-5297DADEBC75}" destId="{22B9AFD9-7850-4A5F-A392-0CF7A99C4D90}" srcOrd="2" destOrd="0" presId="urn:microsoft.com/office/officeart/2008/layout/AccentedPicture"/>
    <dgm:cxn modelId="{CC0FFD14-2893-4482-8A82-1BAD56AEE639}" type="presParOf" srcId="{22B9AFD9-7850-4A5F-A392-0CF7A99C4D90}" destId="{AAAD29DC-AC07-4361-A094-0B711593E818}" srcOrd="0" destOrd="0" presId="urn:microsoft.com/office/officeart/2008/layout/AccentedPicture"/>
    <dgm:cxn modelId="{6E7617E7-12EB-47C8-B0F1-6C7ADB310AB5}" type="presParOf" srcId="{AAAD29DC-AC07-4361-A094-0B711593E818}" destId="{4476E9D9-C308-4CED-8FA1-8C4D6614171C}" srcOrd="0" destOrd="0" presId="urn:microsoft.com/office/officeart/2008/layout/AccentedPicture"/>
    <dgm:cxn modelId="{9B145A9F-1C54-4D93-BE0D-8E5C455A111A}" type="presParOf" srcId="{AAAD29DC-AC07-4361-A094-0B711593E818}" destId="{DA4B7A22-ADAA-41EE-8740-C4D0057FE3AD}" srcOrd="1" destOrd="0" presId="urn:microsoft.com/office/officeart/2008/layout/AccentedPicture"/>
    <dgm:cxn modelId="{3B8377A4-21B3-47B2-9443-6B3BEB363781}" type="presParOf" srcId="{AAAD29DC-AC07-4361-A094-0B711593E818}" destId="{43AF38A7-A35D-4157-97A6-894293AF2F5D}" srcOrd="2" destOrd="0" presId="urn:microsoft.com/office/officeart/2008/layout/AccentedPicture"/>
    <dgm:cxn modelId="{3D4270C7-EA3E-46F5-B232-631B33861B25}" type="presParOf" srcId="{43AF38A7-A35D-4157-97A6-894293AF2F5D}" destId="{52331C6B-6667-47FB-91E9-04EC731E802F}" srcOrd="0" destOrd="0" presId="urn:microsoft.com/office/officeart/2008/layout/AccentedPicture"/>
    <dgm:cxn modelId="{B9039DAB-4D44-4FA9-B0F7-E796CECAE3E6}" type="presParOf" srcId="{22B9AFD9-7850-4A5F-A392-0CF7A99C4D90}" destId="{3A22B4F0-856E-4AD8-894A-7E985A6FC475}" srcOrd="1" destOrd="0" presId="urn:microsoft.com/office/officeart/2008/layout/AccentedPicture"/>
    <dgm:cxn modelId="{6EC5F048-DB8F-4424-AC71-15EB662C2870}" type="presParOf" srcId="{22B9AFD9-7850-4A5F-A392-0CF7A99C4D90}" destId="{C5CBB3E6-E47A-4254-9A70-AA526C6CCC46}" srcOrd="2" destOrd="0" presId="urn:microsoft.com/office/officeart/2008/layout/AccentedPicture"/>
    <dgm:cxn modelId="{A111A638-9003-4355-A68E-144A45F6DB6C}" type="presParOf" srcId="{C5CBB3E6-E47A-4254-9A70-AA526C6CCC46}" destId="{A858809A-2D87-4309-8B81-4B64CD9F22E4}" srcOrd="0" destOrd="0" presId="urn:microsoft.com/office/officeart/2008/layout/AccentedPicture"/>
    <dgm:cxn modelId="{8A111A16-C64B-4D02-87BD-AB8F6D435C90}" type="presParOf" srcId="{C5CBB3E6-E47A-4254-9A70-AA526C6CCC46}" destId="{CDE6C1A6-0B7B-46D6-9FB6-40FAA251F333}" srcOrd="1" destOrd="0" presId="urn:microsoft.com/office/officeart/2008/layout/AccentedPicture"/>
    <dgm:cxn modelId="{D29DB9F5-647A-438C-B863-009540D6EC11}" type="presParOf" srcId="{C5CBB3E6-E47A-4254-9A70-AA526C6CCC46}" destId="{4FE01FEC-5109-4B6D-8BD9-E740BF323220}" srcOrd="2" destOrd="0" presId="urn:microsoft.com/office/officeart/2008/layout/AccentedPicture"/>
    <dgm:cxn modelId="{25F93C39-EEA7-48E9-B4DC-3C6E5190C78A}" type="presParOf" srcId="{4FE01FEC-5109-4B6D-8BD9-E740BF323220}" destId="{F61EA776-06F4-4A4C-AF5A-9FBE43FC80FD}" srcOrd="0" destOrd="0" presId="urn:microsoft.com/office/officeart/2008/layout/AccentedPicture"/>
    <dgm:cxn modelId="{BF08BB88-85F5-45D6-80DF-DE19FFDDA52B}" type="presParOf" srcId="{22B9AFD9-7850-4A5F-A392-0CF7A99C4D90}" destId="{52F27A79-0624-4A9F-9121-3A66FA785F55}" srcOrd="3" destOrd="0" presId="urn:microsoft.com/office/officeart/2008/layout/AccentedPicture"/>
    <dgm:cxn modelId="{5D66B4F2-F9E0-4909-8B32-AF556B6C5D7F}" type="presParOf" srcId="{22B9AFD9-7850-4A5F-A392-0CF7A99C4D90}" destId="{47706C3D-42DF-4870-97AF-41D1D12EEE10}" srcOrd="4" destOrd="0" presId="urn:microsoft.com/office/officeart/2008/layout/AccentedPicture"/>
    <dgm:cxn modelId="{6265ABF8-83F9-43B9-9DDA-5E9A6416B1CB}" type="presParOf" srcId="{47706C3D-42DF-4870-97AF-41D1D12EEE10}" destId="{04A0347E-7A48-4A50-B905-AF7A46E01DC2}" srcOrd="0" destOrd="0" presId="urn:microsoft.com/office/officeart/2008/layout/AccentedPicture"/>
    <dgm:cxn modelId="{A5DED30A-A0DB-4699-BE43-4B6EDA8CE41F}" type="presParOf" srcId="{47706C3D-42DF-4870-97AF-41D1D12EEE10}" destId="{36F8F7E3-FB69-4E3A-A77D-B329F19408E0}" srcOrd="1" destOrd="0" presId="urn:microsoft.com/office/officeart/2008/layout/AccentedPicture"/>
    <dgm:cxn modelId="{A1130873-D71F-44C8-9A2B-D466E7B6C435}" type="presParOf" srcId="{47706C3D-42DF-4870-97AF-41D1D12EEE10}" destId="{29A09D08-3630-4208-A2B0-62809B595603}" srcOrd="2" destOrd="0" presId="urn:microsoft.com/office/officeart/2008/layout/AccentedPicture"/>
    <dgm:cxn modelId="{D332CBF3-55CF-45DD-BCD7-F515A72563F8}" type="presParOf" srcId="{29A09D08-3630-4208-A2B0-62809B595603}" destId="{89EE5282-5BBB-4D9E-A3EE-B95421A11961}" srcOrd="0" destOrd="0" presId="urn:microsoft.com/office/officeart/2008/layout/AccentedPicture"/>
    <dgm:cxn modelId="{35785265-CB87-4835-ADB7-3AE63CC4205A}" type="presParOf" srcId="{5406E6D9-4A64-4EEE-9C0D-5297DADEBC75}" destId="{D948B6E0-331A-4282-8FEE-29AC2183BC51}" srcOrd="3" destOrd="0" presId="urn:microsoft.com/office/officeart/2008/layout/AccentedPicture"/>
    <dgm:cxn modelId="{61368AD0-B18B-4510-B5AC-7E6EC16CE282}" type="presParOf" srcId="{D948B6E0-331A-4282-8FEE-29AC2183BC51}" destId="{72E64E7D-5EBB-475E-AEF2-51DC4D8BF0A4}"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334DFA-EEF4-4143-8DF4-0ABE10761936}" type="doc">
      <dgm:prSet loTypeId="urn:microsoft.com/office/officeart/2005/8/layout/hList9" loCatId="list" qsTypeId="urn:microsoft.com/office/officeart/2005/8/quickstyle/simple1" qsCatId="simple" csTypeId="urn:microsoft.com/office/officeart/2005/8/colors/accent1_3" csCatId="accent1" phldr="1"/>
      <dgm:spPr/>
      <dgm:t>
        <a:bodyPr/>
        <a:lstStyle/>
        <a:p>
          <a:endParaRPr lang="en-US"/>
        </a:p>
      </dgm:t>
    </dgm:pt>
    <dgm:pt modelId="{26EFE57F-0A13-4669-81F3-1F1AA4A14D84}">
      <dgm:prSet phldrT="[Text]" custT="1"/>
      <dgm:spPr/>
      <dgm:t>
        <a:bodyPr/>
        <a:lstStyle/>
        <a:p>
          <a:r>
            <a:rPr lang="en-US" sz="2500" dirty="0" smtClean="0">
              <a:latin typeface="Maiandra GD" panose="020E0502030308020204" pitchFamily="34" charset="0"/>
            </a:rPr>
            <a:t>Vấn đề</a:t>
          </a:r>
          <a:endParaRPr lang="en-US" sz="2500" dirty="0">
            <a:latin typeface="Maiandra GD" panose="020E0502030308020204" pitchFamily="34" charset="0"/>
          </a:endParaRPr>
        </a:p>
      </dgm:t>
    </dgm:pt>
    <dgm:pt modelId="{D3D9D4BD-0389-4E5C-B11E-C2F3C6889FD2}" type="sibTrans" cxnId="{AD8D6B15-2D1B-4BFC-A125-EEABD9BAC673}">
      <dgm:prSet/>
      <dgm:spPr/>
      <dgm:t>
        <a:bodyPr/>
        <a:lstStyle/>
        <a:p>
          <a:endParaRPr lang="en-US"/>
        </a:p>
      </dgm:t>
    </dgm:pt>
    <dgm:pt modelId="{26B6CA9A-23F8-4506-BBB1-73BA7201A416}" type="parTrans" cxnId="{AD8D6B15-2D1B-4BFC-A125-EEABD9BAC673}">
      <dgm:prSet/>
      <dgm:spPr/>
      <dgm:t>
        <a:bodyPr/>
        <a:lstStyle/>
        <a:p>
          <a:endParaRPr lang="en-US"/>
        </a:p>
      </dgm:t>
    </dgm:pt>
    <dgm:pt modelId="{E6684288-9A03-48E3-923F-B49C40F91E91}">
      <dgm:prSet phldrT="[Text]" custT="1"/>
      <dgm:spPr/>
      <dgm:t>
        <a:bodyPr/>
        <a:lstStyle/>
        <a:p>
          <a:r>
            <a:rPr lang="en-US" sz="2500" b="0" cap="none" spc="0" dirty="0" err="1" smtClean="0">
              <a:ln w="0"/>
              <a:effectLst>
                <a:outerShdw blurRad="38100" dist="19050" dir="2700000" algn="tl" rotWithShape="0">
                  <a:schemeClr val="dk1">
                    <a:alpha val="40000"/>
                  </a:schemeClr>
                </a:outerShdw>
              </a:effectLst>
              <a:latin typeface="Maiandra GD" panose="020E0502030308020204" pitchFamily="34" charset="0"/>
            </a:rPr>
            <a:t>Tình</a:t>
          </a:r>
          <a:r>
            <a:rPr lang="en-US" sz="2500" b="0" cap="none" spc="0" dirty="0" smtClean="0">
              <a:ln w="0"/>
              <a:effectLst>
                <a:outerShdw blurRad="38100" dist="19050" dir="2700000" algn="tl" rotWithShape="0">
                  <a:schemeClr val="dk1">
                    <a:alpha val="40000"/>
                  </a:schemeClr>
                </a:outerShdw>
              </a:effectLst>
              <a:latin typeface="Maiandra GD" panose="020E0502030308020204" pitchFamily="34" charset="0"/>
            </a:rPr>
            <a:t> </a:t>
          </a:r>
          <a:r>
            <a:rPr lang="en-US" sz="2500" b="0" cap="none" spc="0" dirty="0" err="1" smtClean="0">
              <a:ln w="0"/>
              <a:effectLst>
                <a:outerShdw blurRad="38100" dist="19050" dir="2700000" algn="tl" rotWithShape="0">
                  <a:schemeClr val="dk1">
                    <a:alpha val="40000"/>
                  </a:schemeClr>
                </a:outerShdw>
              </a:effectLst>
              <a:latin typeface="Maiandra GD" panose="020E0502030308020204" pitchFamily="34" charset="0"/>
            </a:rPr>
            <a:t>dục</a:t>
          </a:r>
          <a:r>
            <a:rPr lang="en-US" sz="2500" b="0" cap="none" spc="0" dirty="0" smtClean="0">
              <a:ln w="0"/>
              <a:effectLst>
                <a:outerShdw blurRad="38100" dist="19050" dir="2700000" algn="tl" rotWithShape="0">
                  <a:schemeClr val="dk1">
                    <a:alpha val="40000"/>
                  </a:schemeClr>
                </a:outerShdw>
              </a:effectLst>
              <a:latin typeface="Maiandra GD" panose="020E0502030308020204" pitchFamily="34" charset="0"/>
            </a:rPr>
            <a:t> là vấn đề </a:t>
          </a:r>
          <a:r>
            <a:rPr lang="en-US" sz="2500" b="0" cap="none" spc="0" dirty="0" err="1" smtClean="0">
              <a:ln w="0"/>
              <a:effectLst>
                <a:outerShdw blurRad="38100" dist="19050" dir="2700000" algn="tl" rotWithShape="0">
                  <a:schemeClr val="dk1">
                    <a:alpha val="40000"/>
                  </a:schemeClr>
                </a:outerShdw>
              </a:effectLst>
              <a:latin typeface="Maiandra GD" panose="020E0502030308020204" pitchFamily="34" charset="0"/>
            </a:rPr>
            <a:t>nhạy</a:t>
          </a:r>
          <a:r>
            <a:rPr lang="en-US" sz="2500" b="0" cap="none" spc="0" dirty="0" smtClean="0">
              <a:ln w="0"/>
              <a:effectLst>
                <a:outerShdw blurRad="38100" dist="19050" dir="2700000" algn="tl" rotWithShape="0">
                  <a:schemeClr val="dk1">
                    <a:alpha val="40000"/>
                  </a:schemeClr>
                </a:outerShdw>
              </a:effectLst>
              <a:latin typeface="Maiandra GD" panose="020E0502030308020204" pitchFamily="34" charset="0"/>
            </a:rPr>
            <a:t> cảm</a:t>
          </a:r>
          <a:endParaRPr lang="en-US" sz="2500" dirty="0">
            <a:latin typeface="Maiandra GD" panose="020E0502030308020204" pitchFamily="34" charset="0"/>
          </a:endParaRPr>
        </a:p>
      </dgm:t>
    </dgm:pt>
    <dgm:pt modelId="{F7C574F8-437D-45FD-9F11-0D7FB98F8C85}" type="sibTrans" cxnId="{DA4A5942-0847-4793-80E1-E403E9839073}">
      <dgm:prSet/>
      <dgm:spPr/>
      <dgm:t>
        <a:bodyPr/>
        <a:lstStyle/>
        <a:p>
          <a:endParaRPr lang="en-US"/>
        </a:p>
      </dgm:t>
    </dgm:pt>
    <dgm:pt modelId="{1A6DAFFE-7F15-4B76-A15E-CEAA82FCCF20}" type="parTrans" cxnId="{DA4A5942-0847-4793-80E1-E403E9839073}">
      <dgm:prSet/>
      <dgm:spPr/>
      <dgm:t>
        <a:bodyPr/>
        <a:lstStyle/>
        <a:p>
          <a:endParaRPr lang="en-US"/>
        </a:p>
      </dgm:t>
    </dgm:pt>
    <dgm:pt modelId="{1F0590EF-3818-44B1-B826-DB3B8163246D}">
      <dgm:prSet phldrT="[Text]" custT="1"/>
      <dgm:spPr/>
      <dgm:t>
        <a:bodyPr/>
        <a:lstStyle/>
        <a:p>
          <a:r>
            <a:rPr lang="en-US" sz="2500" smtClean="0">
              <a:ln w="0"/>
              <a:effectLst>
                <a:outerShdw blurRad="38100" dist="19050" dir="2700000" algn="tl" rotWithShape="0">
                  <a:schemeClr val="dk1">
                    <a:alpha val="40000"/>
                  </a:schemeClr>
                </a:outerShdw>
              </a:effectLst>
              <a:latin typeface="Maiandra GD" panose="020E0502030308020204" pitchFamily="34" charset="0"/>
            </a:rPr>
            <a:t>Lợi thế</a:t>
          </a:r>
          <a:endParaRPr lang="en-US" sz="2500" dirty="0">
            <a:latin typeface="Maiandra GD" panose="020E0502030308020204" pitchFamily="34" charset="0"/>
          </a:endParaRPr>
        </a:p>
      </dgm:t>
    </dgm:pt>
    <dgm:pt modelId="{370F2467-7BDF-4938-8590-151FC2D559E5}" type="sibTrans" cxnId="{A689A451-E123-4FBB-9AF3-A101CD5D0AD4}">
      <dgm:prSet/>
      <dgm:spPr/>
      <dgm:t>
        <a:bodyPr/>
        <a:lstStyle/>
        <a:p>
          <a:endParaRPr lang="en-US"/>
        </a:p>
      </dgm:t>
    </dgm:pt>
    <dgm:pt modelId="{9F60C183-12EE-4C01-8156-EBDFF9EBEE2D}" type="parTrans" cxnId="{A689A451-E123-4FBB-9AF3-A101CD5D0AD4}">
      <dgm:prSet/>
      <dgm:spPr/>
      <dgm:t>
        <a:bodyPr/>
        <a:lstStyle/>
        <a:p>
          <a:endParaRPr lang="en-US"/>
        </a:p>
      </dgm:t>
    </dgm:pt>
    <dgm:pt modelId="{8DA2EA7E-98A0-46D6-87AA-318EC7D28B3E}">
      <dgm:prSet custT="1"/>
      <dgm:spPr/>
      <dgm:t>
        <a:bodyPr/>
        <a:lstStyle/>
        <a:p>
          <a:r>
            <a:rPr lang="en-US" sz="2500" dirty="0" smtClean="0">
              <a:ln w="0"/>
              <a:effectLst>
                <a:outerShdw blurRad="38100" dist="19050" dir="2700000" algn="tl" rotWithShape="0">
                  <a:schemeClr val="dk1">
                    <a:alpha val="40000"/>
                  </a:schemeClr>
                </a:outerShdw>
              </a:effectLst>
              <a:latin typeface="Maiandra GD" panose="020E0502030308020204" pitchFamily="34" charset="0"/>
            </a:rPr>
            <a:t>1. N</a:t>
          </a:r>
          <a:r>
            <a:rPr lang="vi-VN" sz="2500" dirty="0" smtClean="0">
              <a:ln w="0"/>
              <a:effectLst>
                <a:outerShdw blurRad="38100" dist="19050" dir="2700000" algn="tl" rotWithShape="0">
                  <a:schemeClr val="dk1">
                    <a:alpha val="40000"/>
                  </a:schemeClr>
                </a:outerShdw>
              </a:effectLst>
              <a:latin typeface="Maiandra GD" panose="020E0502030308020204" pitchFamily="34" charset="0"/>
            </a:rPr>
            <a:t>gười dân đang ngày càng nhận thức tốt hơn về sức khỏe và kiến thức tình dục</a:t>
          </a:r>
          <a:endParaRPr lang="en-US" sz="2500" b="0" cap="none" spc="0" dirty="0">
            <a:ln w="0"/>
            <a:effectLst>
              <a:outerShdw blurRad="38100" dist="19050" dir="2700000" algn="tl" rotWithShape="0">
                <a:schemeClr val="dk1">
                  <a:alpha val="40000"/>
                </a:schemeClr>
              </a:outerShdw>
            </a:effectLst>
            <a:latin typeface="Maiandra GD" panose="020E0502030308020204" pitchFamily="34" charset="0"/>
          </a:endParaRPr>
        </a:p>
      </dgm:t>
    </dgm:pt>
    <dgm:pt modelId="{48039809-8ACA-4387-8387-238572B53432}" type="sibTrans" cxnId="{C9CC29C1-E463-4158-AF04-49CF7E0E9992}">
      <dgm:prSet/>
      <dgm:spPr/>
      <dgm:t>
        <a:bodyPr/>
        <a:lstStyle/>
        <a:p>
          <a:endParaRPr lang="en-US"/>
        </a:p>
      </dgm:t>
    </dgm:pt>
    <dgm:pt modelId="{7B87F5FC-2695-48D6-99FF-FA6F487471B2}" type="parTrans" cxnId="{C9CC29C1-E463-4158-AF04-49CF7E0E9992}">
      <dgm:prSet/>
      <dgm:spPr/>
      <dgm:t>
        <a:bodyPr/>
        <a:lstStyle/>
        <a:p>
          <a:endParaRPr lang="en-US"/>
        </a:p>
      </dgm:t>
    </dgm:pt>
    <dgm:pt modelId="{5D3F02EE-3F9D-4546-854D-B691B29E9FF9}">
      <dgm:prSet custT="1"/>
      <dgm:spPr/>
      <dgm:t>
        <a:bodyPr/>
        <a:lstStyle/>
        <a:p>
          <a:r>
            <a:rPr lang="en-US" sz="2500" dirty="0" smtClean="0">
              <a:ln w="0"/>
              <a:effectLst>
                <a:outerShdw blurRad="38100" dist="19050" dir="2700000" algn="tl" rotWithShape="0">
                  <a:schemeClr val="dk1">
                    <a:alpha val="40000"/>
                  </a:schemeClr>
                </a:outerShdw>
              </a:effectLst>
              <a:latin typeface="Maiandra GD" panose="020E0502030308020204" pitchFamily="34" charset="0"/>
            </a:rPr>
            <a:t>2. T</a:t>
          </a:r>
          <a:r>
            <a:rPr lang="vi-VN" sz="2500" dirty="0" smtClean="0">
              <a:ln w="0"/>
              <a:effectLst>
                <a:outerShdw blurRad="38100" dist="19050" dir="2700000" algn="tl" rotWithShape="0">
                  <a:schemeClr val="dk1">
                    <a:alpha val="40000"/>
                  </a:schemeClr>
                </a:outerShdw>
              </a:effectLst>
              <a:latin typeface="Maiandra GD" panose="020E0502030308020204" pitchFamily="34" charset="0"/>
            </a:rPr>
            <a:t>âm lý chuộng hàng ngoại của người Việt</a:t>
          </a:r>
          <a:endParaRPr lang="en-US" sz="2500" b="0" cap="none" spc="0" dirty="0">
            <a:ln w="0"/>
            <a:effectLst>
              <a:outerShdw blurRad="38100" dist="19050" dir="2700000" algn="tl" rotWithShape="0">
                <a:schemeClr val="dk1">
                  <a:alpha val="40000"/>
                </a:schemeClr>
              </a:outerShdw>
            </a:effectLst>
            <a:latin typeface="Maiandra GD" panose="020E0502030308020204" pitchFamily="34" charset="0"/>
          </a:endParaRPr>
        </a:p>
      </dgm:t>
    </dgm:pt>
    <dgm:pt modelId="{5A30C340-0F30-4537-949F-01437B543141}" type="sibTrans" cxnId="{EEDC41C1-4B32-4D63-8E58-C96174100257}">
      <dgm:prSet/>
      <dgm:spPr/>
      <dgm:t>
        <a:bodyPr/>
        <a:lstStyle/>
        <a:p>
          <a:endParaRPr lang="en-US"/>
        </a:p>
      </dgm:t>
    </dgm:pt>
    <dgm:pt modelId="{0C7BCC7C-15B9-411A-9876-F352DAE89F52}" type="parTrans" cxnId="{EEDC41C1-4B32-4D63-8E58-C96174100257}">
      <dgm:prSet/>
      <dgm:spPr/>
      <dgm:t>
        <a:bodyPr/>
        <a:lstStyle/>
        <a:p>
          <a:endParaRPr lang="en-US"/>
        </a:p>
      </dgm:t>
    </dgm:pt>
    <dgm:pt modelId="{123CDABF-2EB1-446E-B7AF-F590873AEA35}" type="pres">
      <dgm:prSet presAssocID="{A1334DFA-EEF4-4143-8DF4-0ABE10761936}" presName="list" presStyleCnt="0">
        <dgm:presLayoutVars>
          <dgm:dir/>
          <dgm:animLvl val="lvl"/>
        </dgm:presLayoutVars>
      </dgm:prSet>
      <dgm:spPr/>
      <dgm:t>
        <a:bodyPr/>
        <a:lstStyle/>
        <a:p>
          <a:endParaRPr lang="en-US"/>
        </a:p>
      </dgm:t>
    </dgm:pt>
    <dgm:pt modelId="{7DAB5528-AEFB-45EF-A9F9-98F14B988FA4}" type="pres">
      <dgm:prSet presAssocID="{26EFE57F-0A13-4669-81F3-1F1AA4A14D84}" presName="posSpace" presStyleCnt="0"/>
      <dgm:spPr/>
    </dgm:pt>
    <dgm:pt modelId="{39E0AF54-3E70-4657-82E4-6FEBF3D3CA78}" type="pres">
      <dgm:prSet presAssocID="{26EFE57F-0A13-4669-81F3-1F1AA4A14D84}" presName="vertFlow" presStyleCnt="0"/>
      <dgm:spPr/>
    </dgm:pt>
    <dgm:pt modelId="{D8CA6E23-E2E9-4463-93AA-243952B24119}" type="pres">
      <dgm:prSet presAssocID="{26EFE57F-0A13-4669-81F3-1F1AA4A14D84}" presName="topSpace" presStyleCnt="0"/>
      <dgm:spPr/>
    </dgm:pt>
    <dgm:pt modelId="{5F0A8BD0-DBD0-4ABD-B4D3-CF96D49B8A46}" type="pres">
      <dgm:prSet presAssocID="{26EFE57F-0A13-4669-81F3-1F1AA4A14D84}" presName="firstComp" presStyleCnt="0"/>
      <dgm:spPr/>
    </dgm:pt>
    <dgm:pt modelId="{0D6EE219-9EC7-498D-BC15-12EA357E1001}" type="pres">
      <dgm:prSet presAssocID="{26EFE57F-0A13-4669-81F3-1F1AA4A14D84}" presName="firstChild" presStyleLbl="bgAccFollowNode1" presStyleIdx="0" presStyleCnt="3"/>
      <dgm:spPr/>
      <dgm:t>
        <a:bodyPr/>
        <a:lstStyle/>
        <a:p>
          <a:endParaRPr lang="en-US"/>
        </a:p>
      </dgm:t>
    </dgm:pt>
    <dgm:pt modelId="{22B4D17A-3D20-4B27-BFAF-64067B797325}" type="pres">
      <dgm:prSet presAssocID="{26EFE57F-0A13-4669-81F3-1F1AA4A14D84}" presName="firstChildTx" presStyleLbl="bgAccFollowNode1" presStyleIdx="0" presStyleCnt="3">
        <dgm:presLayoutVars>
          <dgm:bulletEnabled val="1"/>
        </dgm:presLayoutVars>
      </dgm:prSet>
      <dgm:spPr/>
      <dgm:t>
        <a:bodyPr/>
        <a:lstStyle/>
        <a:p>
          <a:endParaRPr lang="en-US"/>
        </a:p>
      </dgm:t>
    </dgm:pt>
    <dgm:pt modelId="{924B83D4-9F3A-4818-9C9B-678374AF1875}" type="pres">
      <dgm:prSet presAssocID="{26EFE57F-0A13-4669-81F3-1F1AA4A14D84}" presName="negSpace" presStyleCnt="0"/>
      <dgm:spPr/>
    </dgm:pt>
    <dgm:pt modelId="{D6F57C02-FBDC-4FC6-A56C-15088747E09B}" type="pres">
      <dgm:prSet presAssocID="{26EFE57F-0A13-4669-81F3-1F1AA4A14D84}" presName="circle" presStyleLbl="node1" presStyleIdx="0" presStyleCnt="2"/>
      <dgm:spPr/>
      <dgm:t>
        <a:bodyPr/>
        <a:lstStyle/>
        <a:p>
          <a:endParaRPr lang="en-US"/>
        </a:p>
      </dgm:t>
    </dgm:pt>
    <dgm:pt modelId="{70976FA7-FEAF-4803-92DE-C1DC5A60A4B2}" type="pres">
      <dgm:prSet presAssocID="{D3D9D4BD-0389-4E5C-B11E-C2F3C6889FD2}" presName="transSpace" presStyleCnt="0"/>
      <dgm:spPr/>
    </dgm:pt>
    <dgm:pt modelId="{0311E41E-2C1B-42BB-AD97-D11A868E9DFD}" type="pres">
      <dgm:prSet presAssocID="{1F0590EF-3818-44B1-B826-DB3B8163246D}" presName="posSpace" presStyleCnt="0"/>
      <dgm:spPr/>
    </dgm:pt>
    <dgm:pt modelId="{BA4C7C6A-8A20-4AB3-9477-ACBEF63732C0}" type="pres">
      <dgm:prSet presAssocID="{1F0590EF-3818-44B1-B826-DB3B8163246D}" presName="vertFlow" presStyleCnt="0"/>
      <dgm:spPr/>
    </dgm:pt>
    <dgm:pt modelId="{13D7D125-1CDA-439C-8363-7D981C92FDD3}" type="pres">
      <dgm:prSet presAssocID="{1F0590EF-3818-44B1-B826-DB3B8163246D}" presName="topSpace" presStyleCnt="0"/>
      <dgm:spPr/>
    </dgm:pt>
    <dgm:pt modelId="{2F8C36EF-EFD4-4110-9ED4-25B3781B1140}" type="pres">
      <dgm:prSet presAssocID="{1F0590EF-3818-44B1-B826-DB3B8163246D}" presName="firstComp" presStyleCnt="0"/>
      <dgm:spPr/>
    </dgm:pt>
    <dgm:pt modelId="{226655DE-D825-4A18-A538-E8B0B3AA31CE}" type="pres">
      <dgm:prSet presAssocID="{1F0590EF-3818-44B1-B826-DB3B8163246D}" presName="firstChild" presStyleLbl="bgAccFollowNode1" presStyleIdx="1" presStyleCnt="3" custScaleY="169914"/>
      <dgm:spPr/>
      <dgm:t>
        <a:bodyPr/>
        <a:lstStyle/>
        <a:p>
          <a:endParaRPr lang="en-US"/>
        </a:p>
      </dgm:t>
    </dgm:pt>
    <dgm:pt modelId="{2A43BCDB-FE80-41B7-97D4-ADE89A49B030}" type="pres">
      <dgm:prSet presAssocID="{1F0590EF-3818-44B1-B826-DB3B8163246D}" presName="firstChildTx" presStyleLbl="bgAccFollowNode1" presStyleIdx="1" presStyleCnt="3">
        <dgm:presLayoutVars>
          <dgm:bulletEnabled val="1"/>
        </dgm:presLayoutVars>
      </dgm:prSet>
      <dgm:spPr/>
      <dgm:t>
        <a:bodyPr/>
        <a:lstStyle/>
        <a:p>
          <a:endParaRPr lang="en-US"/>
        </a:p>
      </dgm:t>
    </dgm:pt>
    <dgm:pt modelId="{09D83171-2FBA-42E0-9DE9-F7DE90E5A5C7}" type="pres">
      <dgm:prSet presAssocID="{5D3F02EE-3F9D-4546-854D-B691B29E9FF9}" presName="comp" presStyleCnt="0"/>
      <dgm:spPr/>
    </dgm:pt>
    <dgm:pt modelId="{AB6936C0-E979-44C2-A6C2-05D3DD5F6921}" type="pres">
      <dgm:prSet presAssocID="{5D3F02EE-3F9D-4546-854D-B691B29E9FF9}" presName="child" presStyleLbl="bgAccFollowNode1" presStyleIdx="2" presStyleCnt="3"/>
      <dgm:spPr/>
      <dgm:t>
        <a:bodyPr/>
        <a:lstStyle/>
        <a:p>
          <a:endParaRPr lang="en-US"/>
        </a:p>
      </dgm:t>
    </dgm:pt>
    <dgm:pt modelId="{FD116DFE-68AB-40F9-AA0B-76CC6FDD984F}" type="pres">
      <dgm:prSet presAssocID="{5D3F02EE-3F9D-4546-854D-B691B29E9FF9}" presName="childTx" presStyleLbl="bgAccFollowNode1" presStyleIdx="2" presStyleCnt="3">
        <dgm:presLayoutVars>
          <dgm:bulletEnabled val="1"/>
        </dgm:presLayoutVars>
      </dgm:prSet>
      <dgm:spPr/>
      <dgm:t>
        <a:bodyPr/>
        <a:lstStyle/>
        <a:p>
          <a:endParaRPr lang="en-US"/>
        </a:p>
      </dgm:t>
    </dgm:pt>
    <dgm:pt modelId="{796C10FA-01F1-484F-8C1B-B9E7AC795C7E}" type="pres">
      <dgm:prSet presAssocID="{1F0590EF-3818-44B1-B826-DB3B8163246D}" presName="negSpace" presStyleCnt="0"/>
      <dgm:spPr/>
    </dgm:pt>
    <dgm:pt modelId="{3357BE52-ECE0-4F6F-A1DD-3F9642279A3D}" type="pres">
      <dgm:prSet presAssocID="{1F0590EF-3818-44B1-B826-DB3B8163246D}" presName="circle" presStyleLbl="node1" presStyleIdx="1" presStyleCnt="2"/>
      <dgm:spPr/>
      <dgm:t>
        <a:bodyPr/>
        <a:lstStyle/>
        <a:p>
          <a:endParaRPr lang="en-US"/>
        </a:p>
      </dgm:t>
    </dgm:pt>
  </dgm:ptLst>
  <dgm:cxnLst>
    <dgm:cxn modelId="{8D03CBBD-A896-431E-B9AC-97D4A82EC6E9}" type="presOf" srcId="{8DA2EA7E-98A0-46D6-87AA-318EC7D28B3E}" destId="{2A43BCDB-FE80-41B7-97D4-ADE89A49B030}" srcOrd="1" destOrd="0" presId="urn:microsoft.com/office/officeart/2005/8/layout/hList9"/>
    <dgm:cxn modelId="{BD346584-68BE-4C59-A410-FC1D4913DDC0}" type="presOf" srcId="{A1334DFA-EEF4-4143-8DF4-0ABE10761936}" destId="{123CDABF-2EB1-446E-B7AF-F590873AEA35}" srcOrd="0" destOrd="0" presId="urn:microsoft.com/office/officeart/2005/8/layout/hList9"/>
    <dgm:cxn modelId="{A689A451-E123-4FBB-9AF3-A101CD5D0AD4}" srcId="{A1334DFA-EEF4-4143-8DF4-0ABE10761936}" destId="{1F0590EF-3818-44B1-B826-DB3B8163246D}" srcOrd="1" destOrd="0" parTransId="{9F60C183-12EE-4C01-8156-EBDFF9EBEE2D}" sibTransId="{370F2467-7BDF-4938-8590-151FC2D559E5}"/>
    <dgm:cxn modelId="{A85E5820-0877-4122-9675-717D42B15614}" type="presOf" srcId="{8DA2EA7E-98A0-46D6-87AA-318EC7D28B3E}" destId="{226655DE-D825-4A18-A538-E8B0B3AA31CE}" srcOrd="0" destOrd="0" presId="urn:microsoft.com/office/officeart/2005/8/layout/hList9"/>
    <dgm:cxn modelId="{C9CC29C1-E463-4158-AF04-49CF7E0E9992}" srcId="{1F0590EF-3818-44B1-B826-DB3B8163246D}" destId="{8DA2EA7E-98A0-46D6-87AA-318EC7D28B3E}" srcOrd="0" destOrd="0" parTransId="{7B87F5FC-2695-48D6-99FF-FA6F487471B2}" sibTransId="{48039809-8ACA-4387-8387-238572B53432}"/>
    <dgm:cxn modelId="{D86D1AC4-0FD0-4B91-AD60-D9995BBF221A}" type="presOf" srcId="{1F0590EF-3818-44B1-B826-DB3B8163246D}" destId="{3357BE52-ECE0-4F6F-A1DD-3F9642279A3D}" srcOrd="0" destOrd="0" presId="urn:microsoft.com/office/officeart/2005/8/layout/hList9"/>
    <dgm:cxn modelId="{2C5F594D-FF21-497A-997B-98AADF8C8644}" type="presOf" srcId="{26EFE57F-0A13-4669-81F3-1F1AA4A14D84}" destId="{D6F57C02-FBDC-4FC6-A56C-15088747E09B}" srcOrd="0" destOrd="0" presId="urn:microsoft.com/office/officeart/2005/8/layout/hList9"/>
    <dgm:cxn modelId="{AD8D6B15-2D1B-4BFC-A125-EEABD9BAC673}" srcId="{A1334DFA-EEF4-4143-8DF4-0ABE10761936}" destId="{26EFE57F-0A13-4669-81F3-1F1AA4A14D84}" srcOrd="0" destOrd="0" parTransId="{26B6CA9A-23F8-4506-BBB1-73BA7201A416}" sibTransId="{D3D9D4BD-0389-4E5C-B11E-C2F3C6889FD2}"/>
    <dgm:cxn modelId="{4C046F66-F77C-48BE-A38D-632758CA42E0}" type="presOf" srcId="{E6684288-9A03-48E3-923F-B49C40F91E91}" destId="{22B4D17A-3D20-4B27-BFAF-64067B797325}" srcOrd="1" destOrd="0" presId="urn:microsoft.com/office/officeart/2005/8/layout/hList9"/>
    <dgm:cxn modelId="{EEDC41C1-4B32-4D63-8E58-C96174100257}" srcId="{1F0590EF-3818-44B1-B826-DB3B8163246D}" destId="{5D3F02EE-3F9D-4546-854D-B691B29E9FF9}" srcOrd="1" destOrd="0" parTransId="{0C7BCC7C-15B9-411A-9876-F352DAE89F52}" sibTransId="{5A30C340-0F30-4537-949F-01437B543141}"/>
    <dgm:cxn modelId="{D3514E00-817B-4F44-BAEC-30651E7D9DEF}" type="presOf" srcId="{5D3F02EE-3F9D-4546-854D-B691B29E9FF9}" destId="{FD116DFE-68AB-40F9-AA0B-76CC6FDD984F}" srcOrd="1" destOrd="0" presId="urn:microsoft.com/office/officeart/2005/8/layout/hList9"/>
    <dgm:cxn modelId="{07AB781C-DE0A-4271-98DA-09AE6E17DEEE}" type="presOf" srcId="{E6684288-9A03-48E3-923F-B49C40F91E91}" destId="{0D6EE219-9EC7-498D-BC15-12EA357E1001}" srcOrd="0" destOrd="0" presId="urn:microsoft.com/office/officeart/2005/8/layout/hList9"/>
    <dgm:cxn modelId="{DA4A5942-0847-4793-80E1-E403E9839073}" srcId="{26EFE57F-0A13-4669-81F3-1F1AA4A14D84}" destId="{E6684288-9A03-48E3-923F-B49C40F91E91}" srcOrd="0" destOrd="0" parTransId="{1A6DAFFE-7F15-4B76-A15E-CEAA82FCCF20}" sibTransId="{F7C574F8-437D-45FD-9F11-0D7FB98F8C85}"/>
    <dgm:cxn modelId="{E60133A7-645F-4B89-B14A-FC2E97842753}" type="presOf" srcId="{5D3F02EE-3F9D-4546-854D-B691B29E9FF9}" destId="{AB6936C0-E979-44C2-A6C2-05D3DD5F6921}" srcOrd="0" destOrd="0" presId="urn:microsoft.com/office/officeart/2005/8/layout/hList9"/>
    <dgm:cxn modelId="{290813FE-5C30-4377-A1E8-5726EBE8D2F0}" type="presParOf" srcId="{123CDABF-2EB1-446E-B7AF-F590873AEA35}" destId="{7DAB5528-AEFB-45EF-A9F9-98F14B988FA4}" srcOrd="0" destOrd="0" presId="urn:microsoft.com/office/officeart/2005/8/layout/hList9"/>
    <dgm:cxn modelId="{3E58AA89-CD3B-473F-955A-3A2EEEFA0E7B}" type="presParOf" srcId="{123CDABF-2EB1-446E-B7AF-F590873AEA35}" destId="{39E0AF54-3E70-4657-82E4-6FEBF3D3CA78}" srcOrd="1" destOrd="0" presId="urn:microsoft.com/office/officeart/2005/8/layout/hList9"/>
    <dgm:cxn modelId="{B512CCE0-5BED-4493-9380-2DAEE7605754}" type="presParOf" srcId="{39E0AF54-3E70-4657-82E4-6FEBF3D3CA78}" destId="{D8CA6E23-E2E9-4463-93AA-243952B24119}" srcOrd="0" destOrd="0" presId="urn:microsoft.com/office/officeart/2005/8/layout/hList9"/>
    <dgm:cxn modelId="{D866FF42-50AF-4A28-B970-A7D4B9B9C53B}" type="presParOf" srcId="{39E0AF54-3E70-4657-82E4-6FEBF3D3CA78}" destId="{5F0A8BD0-DBD0-4ABD-B4D3-CF96D49B8A46}" srcOrd="1" destOrd="0" presId="urn:microsoft.com/office/officeart/2005/8/layout/hList9"/>
    <dgm:cxn modelId="{268DC860-8684-48BA-83C3-916F65E43335}" type="presParOf" srcId="{5F0A8BD0-DBD0-4ABD-B4D3-CF96D49B8A46}" destId="{0D6EE219-9EC7-498D-BC15-12EA357E1001}" srcOrd="0" destOrd="0" presId="urn:microsoft.com/office/officeart/2005/8/layout/hList9"/>
    <dgm:cxn modelId="{ABD20FC6-54E8-4454-8AB7-60BC74E97D4C}" type="presParOf" srcId="{5F0A8BD0-DBD0-4ABD-B4D3-CF96D49B8A46}" destId="{22B4D17A-3D20-4B27-BFAF-64067B797325}" srcOrd="1" destOrd="0" presId="urn:microsoft.com/office/officeart/2005/8/layout/hList9"/>
    <dgm:cxn modelId="{BDEA9078-3FE3-4BF5-A939-DB4C558F3213}" type="presParOf" srcId="{123CDABF-2EB1-446E-B7AF-F590873AEA35}" destId="{924B83D4-9F3A-4818-9C9B-678374AF1875}" srcOrd="2" destOrd="0" presId="urn:microsoft.com/office/officeart/2005/8/layout/hList9"/>
    <dgm:cxn modelId="{4CEA0BB4-4459-4EB6-A079-ACA2900CE531}" type="presParOf" srcId="{123CDABF-2EB1-446E-B7AF-F590873AEA35}" destId="{D6F57C02-FBDC-4FC6-A56C-15088747E09B}" srcOrd="3" destOrd="0" presId="urn:microsoft.com/office/officeart/2005/8/layout/hList9"/>
    <dgm:cxn modelId="{D0706718-5321-4D72-8CD8-D928DB9BD608}" type="presParOf" srcId="{123CDABF-2EB1-446E-B7AF-F590873AEA35}" destId="{70976FA7-FEAF-4803-92DE-C1DC5A60A4B2}" srcOrd="4" destOrd="0" presId="urn:microsoft.com/office/officeart/2005/8/layout/hList9"/>
    <dgm:cxn modelId="{7D4480C0-476F-40B7-A2D7-1E86177737F6}" type="presParOf" srcId="{123CDABF-2EB1-446E-B7AF-F590873AEA35}" destId="{0311E41E-2C1B-42BB-AD97-D11A868E9DFD}" srcOrd="5" destOrd="0" presId="urn:microsoft.com/office/officeart/2005/8/layout/hList9"/>
    <dgm:cxn modelId="{56747A63-826A-45C6-8A79-582ECB18BAE9}" type="presParOf" srcId="{123CDABF-2EB1-446E-B7AF-F590873AEA35}" destId="{BA4C7C6A-8A20-4AB3-9477-ACBEF63732C0}" srcOrd="6" destOrd="0" presId="urn:microsoft.com/office/officeart/2005/8/layout/hList9"/>
    <dgm:cxn modelId="{C2693864-7AB9-4EAD-B491-77A83DA7B5D2}" type="presParOf" srcId="{BA4C7C6A-8A20-4AB3-9477-ACBEF63732C0}" destId="{13D7D125-1CDA-439C-8363-7D981C92FDD3}" srcOrd="0" destOrd="0" presId="urn:microsoft.com/office/officeart/2005/8/layout/hList9"/>
    <dgm:cxn modelId="{521029FB-202B-489B-A86F-0F4CA5F5783D}" type="presParOf" srcId="{BA4C7C6A-8A20-4AB3-9477-ACBEF63732C0}" destId="{2F8C36EF-EFD4-4110-9ED4-25B3781B1140}" srcOrd="1" destOrd="0" presId="urn:microsoft.com/office/officeart/2005/8/layout/hList9"/>
    <dgm:cxn modelId="{6EFEDEE3-4A2A-4E9D-AB35-FDE22F1D1EEE}" type="presParOf" srcId="{2F8C36EF-EFD4-4110-9ED4-25B3781B1140}" destId="{226655DE-D825-4A18-A538-E8B0B3AA31CE}" srcOrd="0" destOrd="0" presId="urn:microsoft.com/office/officeart/2005/8/layout/hList9"/>
    <dgm:cxn modelId="{3EEAAE96-DAD7-48A7-B40C-F354F9C2567D}" type="presParOf" srcId="{2F8C36EF-EFD4-4110-9ED4-25B3781B1140}" destId="{2A43BCDB-FE80-41B7-97D4-ADE89A49B030}" srcOrd="1" destOrd="0" presId="urn:microsoft.com/office/officeart/2005/8/layout/hList9"/>
    <dgm:cxn modelId="{F040493C-AFCF-42C1-B30F-A801DBB27AAA}" type="presParOf" srcId="{BA4C7C6A-8A20-4AB3-9477-ACBEF63732C0}" destId="{09D83171-2FBA-42E0-9DE9-F7DE90E5A5C7}" srcOrd="2" destOrd="0" presId="urn:microsoft.com/office/officeart/2005/8/layout/hList9"/>
    <dgm:cxn modelId="{5F269396-C240-4C9B-89D8-76959231EB57}" type="presParOf" srcId="{09D83171-2FBA-42E0-9DE9-F7DE90E5A5C7}" destId="{AB6936C0-E979-44C2-A6C2-05D3DD5F6921}" srcOrd="0" destOrd="0" presId="urn:microsoft.com/office/officeart/2005/8/layout/hList9"/>
    <dgm:cxn modelId="{A0533BA7-28BA-4E9F-A510-E345B610E12C}" type="presParOf" srcId="{09D83171-2FBA-42E0-9DE9-F7DE90E5A5C7}" destId="{FD116DFE-68AB-40F9-AA0B-76CC6FDD984F}" srcOrd="1" destOrd="0" presId="urn:microsoft.com/office/officeart/2005/8/layout/hList9"/>
    <dgm:cxn modelId="{03C26CDD-2832-4902-A5C9-430D5BB6A508}" type="presParOf" srcId="{123CDABF-2EB1-446E-B7AF-F590873AEA35}" destId="{796C10FA-01F1-484F-8C1B-B9E7AC795C7E}" srcOrd="7" destOrd="0" presId="urn:microsoft.com/office/officeart/2005/8/layout/hList9"/>
    <dgm:cxn modelId="{BAB5F1E3-BAE4-4A59-A10D-390B47AD22CF}" type="presParOf" srcId="{123CDABF-2EB1-446E-B7AF-F590873AEA35}" destId="{3357BE52-ECE0-4F6F-A1DD-3F9642279A3D}" srcOrd="8" destOrd="0" presId="urn:microsoft.com/office/officeart/2005/8/layout/hList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6DD6D7-7B54-41D0-9B0C-45EBBD7089B4}" type="doc">
      <dgm:prSet loTypeId="urn:microsoft.com/office/officeart/2008/layout/IncreasingCircleProcess" loCatId="list" qsTypeId="urn:microsoft.com/office/officeart/2005/8/quickstyle/simple1" qsCatId="simple" csTypeId="urn:microsoft.com/office/officeart/2005/8/colors/accent1_2" csCatId="accent1" phldr="1"/>
      <dgm:spPr/>
      <dgm:t>
        <a:bodyPr/>
        <a:lstStyle/>
        <a:p>
          <a:endParaRPr lang="en-US"/>
        </a:p>
      </dgm:t>
    </dgm:pt>
    <dgm:pt modelId="{40F0C503-6447-420B-A55F-9DEF119860D3}">
      <dgm:prSet phldrT="[Text]" custT="1"/>
      <dgm:spPr/>
      <dgm:t>
        <a:bodyPr/>
        <a:lstStyle/>
        <a:p>
          <a:r>
            <a:rPr lang="vi-VN" sz="3000" b="0" i="0" u="none" dirty="0" smtClean="0"/>
            <a:t>bao cao s</a:t>
          </a:r>
          <a:r>
            <a:rPr lang="en-US" sz="3000" b="0" i="0" u="none" dirty="0" smtClean="0">
              <a:latin typeface="Maiandra GD" panose="020E0502030308020204" pitchFamily="34" charset="0"/>
            </a:rPr>
            <a:t>u</a:t>
          </a:r>
          <a:endParaRPr lang="en-US" sz="3000" dirty="0">
            <a:latin typeface="Maiandra GD" panose="020E0502030308020204" pitchFamily="34" charset="0"/>
          </a:endParaRPr>
        </a:p>
      </dgm:t>
    </dgm:pt>
    <dgm:pt modelId="{3733CBAC-3058-4708-8934-8F68BF36FAAA}" type="parTrans" cxnId="{3D0EA64E-4A18-42C2-A1F0-87897D9B8094}">
      <dgm:prSet/>
      <dgm:spPr/>
      <dgm:t>
        <a:bodyPr/>
        <a:lstStyle/>
        <a:p>
          <a:endParaRPr lang="en-US">
            <a:latin typeface="Maiandra GD" panose="020E0502030308020204" pitchFamily="34" charset="0"/>
          </a:endParaRPr>
        </a:p>
      </dgm:t>
    </dgm:pt>
    <dgm:pt modelId="{88A5BD31-885A-4169-AD3D-73AE6B964ADF}" type="sibTrans" cxnId="{3D0EA64E-4A18-42C2-A1F0-87897D9B8094}">
      <dgm:prSet/>
      <dgm:spPr/>
      <dgm:t>
        <a:bodyPr/>
        <a:lstStyle/>
        <a:p>
          <a:endParaRPr lang="en-US">
            <a:latin typeface="Maiandra GD" panose="020E0502030308020204" pitchFamily="34" charset="0"/>
          </a:endParaRPr>
        </a:p>
      </dgm:t>
    </dgm:pt>
    <dgm:pt modelId="{D2232B8D-016C-4902-87C0-8D45304276E2}">
      <dgm:prSet phldrT="[Text]" custT="1"/>
      <dgm:spPr/>
      <dgm:t>
        <a:bodyPr/>
        <a:lstStyle/>
        <a:p>
          <a:endParaRPr lang="en-US" sz="3000" dirty="0">
            <a:latin typeface="Maiandra GD" panose="020E0502030308020204" pitchFamily="34" charset="0"/>
          </a:endParaRPr>
        </a:p>
      </dgm:t>
    </dgm:pt>
    <dgm:pt modelId="{8A5F9992-0D8F-426E-A270-63C55C3AF6AA}" type="parTrans" cxnId="{A7C64399-404B-4C6E-9E13-85687258AC87}">
      <dgm:prSet/>
      <dgm:spPr/>
      <dgm:t>
        <a:bodyPr/>
        <a:lstStyle/>
        <a:p>
          <a:endParaRPr lang="en-US">
            <a:latin typeface="Maiandra GD" panose="020E0502030308020204" pitchFamily="34" charset="0"/>
          </a:endParaRPr>
        </a:p>
      </dgm:t>
    </dgm:pt>
    <dgm:pt modelId="{D1B95DCE-D60C-4CF9-B737-255E8A12874E}" type="sibTrans" cxnId="{A7C64399-404B-4C6E-9E13-85687258AC87}">
      <dgm:prSet/>
      <dgm:spPr/>
      <dgm:t>
        <a:bodyPr/>
        <a:lstStyle/>
        <a:p>
          <a:endParaRPr lang="en-US">
            <a:latin typeface="Maiandra GD" panose="020E0502030308020204" pitchFamily="34" charset="0"/>
          </a:endParaRPr>
        </a:p>
      </dgm:t>
    </dgm:pt>
    <dgm:pt modelId="{4F8C8F6E-7CDE-44AC-BF95-A422165F4FC6}">
      <dgm:prSet phldrT="[Text]" custT="1"/>
      <dgm:spPr/>
      <dgm:t>
        <a:bodyPr/>
        <a:lstStyle/>
        <a:p>
          <a:r>
            <a:rPr lang="vi-VN" sz="3000" b="0" i="0" u="none" dirty="0" smtClean="0"/>
            <a:t>gel bôi trơn</a:t>
          </a:r>
          <a:endParaRPr lang="en-US" sz="3000" dirty="0">
            <a:latin typeface="Maiandra GD" panose="020E0502030308020204" pitchFamily="34" charset="0"/>
          </a:endParaRPr>
        </a:p>
      </dgm:t>
    </dgm:pt>
    <dgm:pt modelId="{84660189-7BAF-492F-B021-65DD51140C14}" type="parTrans" cxnId="{7679F5E6-FA3E-43C7-83BE-98E024A797D0}">
      <dgm:prSet/>
      <dgm:spPr/>
      <dgm:t>
        <a:bodyPr/>
        <a:lstStyle/>
        <a:p>
          <a:endParaRPr lang="en-US">
            <a:latin typeface="Maiandra GD" panose="020E0502030308020204" pitchFamily="34" charset="0"/>
          </a:endParaRPr>
        </a:p>
      </dgm:t>
    </dgm:pt>
    <dgm:pt modelId="{65D517E9-3892-4F6D-BFD6-8E6C2C85E553}" type="sibTrans" cxnId="{7679F5E6-FA3E-43C7-83BE-98E024A797D0}">
      <dgm:prSet/>
      <dgm:spPr/>
      <dgm:t>
        <a:bodyPr/>
        <a:lstStyle/>
        <a:p>
          <a:endParaRPr lang="en-US">
            <a:latin typeface="Maiandra GD" panose="020E0502030308020204" pitchFamily="34" charset="0"/>
          </a:endParaRPr>
        </a:p>
      </dgm:t>
    </dgm:pt>
    <dgm:pt modelId="{0069F983-0B9E-4B97-9145-663C5239244C}">
      <dgm:prSet phldrT="[Text]" custT="1"/>
      <dgm:spPr/>
      <dgm:t>
        <a:bodyPr/>
        <a:lstStyle/>
        <a:p>
          <a:endParaRPr lang="en-US" sz="3000" dirty="0">
            <a:latin typeface="Maiandra GD" panose="020E0502030308020204" pitchFamily="34" charset="0"/>
          </a:endParaRPr>
        </a:p>
      </dgm:t>
    </dgm:pt>
    <dgm:pt modelId="{0A8BD5AD-0C6A-4876-89DC-65C72B370028}" type="parTrans" cxnId="{8A3B4EA5-3C74-4B5E-9D42-B0B5808B251C}">
      <dgm:prSet/>
      <dgm:spPr/>
      <dgm:t>
        <a:bodyPr/>
        <a:lstStyle/>
        <a:p>
          <a:endParaRPr lang="en-US">
            <a:latin typeface="Maiandra GD" panose="020E0502030308020204" pitchFamily="34" charset="0"/>
          </a:endParaRPr>
        </a:p>
      </dgm:t>
    </dgm:pt>
    <dgm:pt modelId="{D067AE51-B95A-4722-BE30-3AAA8C9CEDEE}" type="sibTrans" cxnId="{8A3B4EA5-3C74-4B5E-9D42-B0B5808B251C}">
      <dgm:prSet/>
      <dgm:spPr/>
      <dgm:t>
        <a:bodyPr/>
        <a:lstStyle/>
        <a:p>
          <a:endParaRPr lang="en-US">
            <a:latin typeface="Maiandra GD" panose="020E0502030308020204" pitchFamily="34" charset="0"/>
          </a:endParaRPr>
        </a:p>
      </dgm:t>
    </dgm:pt>
    <dgm:pt modelId="{E00CAEB4-5AAB-4C1F-84C4-FBED4F5E58A8}">
      <dgm:prSet phldrT="[Text]" custT="1"/>
      <dgm:spPr/>
      <dgm:t>
        <a:bodyPr/>
        <a:lstStyle/>
        <a:p>
          <a:r>
            <a:rPr lang="vi-VN" sz="3000" b="0" i="0" u="none" dirty="0" smtClean="0"/>
            <a:t>gel tăng khoái cảm</a:t>
          </a:r>
          <a:endParaRPr lang="en-US" sz="3000" dirty="0">
            <a:latin typeface="Maiandra GD" panose="020E0502030308020204" pitchFamily="34" charset="0"/>
          </a:endParaRPr>
        </a:p>
      </dgm:t>
    </dgm:pt>
    <dgm:pt modelId="{14A3957D-8B63-4DA9-AD9F-EA89FF0EE30F}" type="parTrans" cxnId="{466E2AFC-D39C-49E2-A95E-F031D661636D}">
      <dgm:prSet/>
      <dgm:spPr/>
      <dgm:t>
        <a:bodyPr/>
        <a:lstStyle/>
        <a:p>
          <a:endParaRPr lang="en-US">
            <a:latin typeface="Maiandra GD" panose="020E0502030308020204" pitchFamily="34" charset="0"/>
          </a:endParaRPr>
        </a:p>
      </dgm:t>
    </dgm:pt>
    <dgm:pt modelId="{5C1F536E-1B78-45C8-BAB9-34DA8341AA97}" type="sibTrans" cxnId="{466E2AFC-D39C-49E2-A95E-F031D661636D}">
      <dgm:prSet/>
      <dgm:spPr/>
      <dgm:t>
        <a:bodyPr/>
        <a:lstStyle/>
        <a:p>
          <a:endParaRPr lang="en-US">
            <a:latin typeface="Maiandra GD" panose="020E0502030308020204" pitchFamily="34" charset="0"/>
          </a:endParaRPr>
        </a:p>
      </dgm:t>
    </dgm:pt>
    <dgm:pt modelId="{5A8A421A-7005-4C17-B8E5-8BE622A461FF}">
      <dgm:prSet phldrT="[Text]" custT="1"/>
      <dgm:spPr/>
      <dgm:t>
        <a:bodyPr/>
        <a:lstStyle/>
        <a:p>
          <a:endParaRPr lang="en-US" sz="3000" dirty="0">
            <a:latin typeface="Maiandra GD" panose="020E0502030308020204" pitchFamily="34" charset="0"/>
          </a:endParaRPr>
        </a:p>
      </dgm:t>
    </dgm:pt>
    <dgm:pt modelId="{F2ECC0D7-0CD2-418B-BC47-44ED9446FDD3}" type="parTrans" cxnId="{081BFA2F-B81E-4F00-9970-8BD822AC78C5}">
      <dgm:prSet/>
      <dgm:spPr/>
      <dgm:t>
        <a:bodyPr/>
        <a:lstStyle/>
        <a:p>
          <a:endParaRPr lang="en-US">
            <a:latin typeface="Maiandra GD" panose="020E0502030308020204" pitchFamily="34" charset="0"/>
          </a:endParaRPr>
        </a:p>
      </dgm:t>
    </dgm:pt>
    <dgm:pt modelId="{4B8FD57B-260C-410B-BF93-15871B4EA67D}" type="sibTrans" cxnId="{081BFA2F-B81E-4F00-9970-8BD822AC78C5}">
      <dgm:prSet/>
      <dgm:spPr/>
      <dgm:t>
        <a:bodyPr/>
        <a:lstStyle/>
        <a:p>
          <a:endParaRPr lang="en-US">
            <a:latin typeface="Maiandra GD" panose="020E0502030308020204" pitchFamily="34" charset="0"/>
          </a:endParaRPr>
        </a:p>
      </dgm:t>
    </dgm:pt>
    <dgm:pt modelId="{80E86584-48D5-4BC9-BB46-3C339F6E661F}">
      <dgm:prSet phldrT="[Text]" custT="1"/>
      <dgm:spPr/>
      <dgm:t>
        <a:bodyPr/>
        <a:lstStyle/>
        <a:p>
          <a:r>
            <a:rPr lang="vi-VN" sz="3000" b="0" i="0" u="none" dirty="0" smtClean="0"/>
            <a:t>đồ chơi người lớn</a:t>
          </a:r>
          <a:endParaRPr lang="en-US" sz="3000" dirty="0">
            <a:latin typeface="Maiandra GD" panose="020E0502030308020204" pitchFamily="34" charset="0"/>
          </a:endParaRPr>
        </a:p>
      </dgm:t>
    </dgm:pt>
    <dgm:pt modelId="{71DC8E6C-F687-42D4-9A86-3E5BEBB07E6F}" type="parTrans" cxnId="{328D800F-6F1D-427A-8139-7A37D6838753}">
      <dgm:prSet/>
      <dgm:spPr/>
      <dgm:t>
        <a:bodyPr/>
        <a:lstStyle/>
        <a:p>
          <a:endParaRPr lang="en-US">
            <a:latin typeface="Maiandra GD" panose="020E0502030308020204" pitchFamily="34" charset="0"/>
          </a:endParaRPr>
        </a:p>
      </dgm:t>
    </dgm:pt>
    <dgm:pt modelId="{74011884-08EF-4605-9A9C-D6677B3E8545}" type="sibTrans" cxnId="{328D800F-6F1D-427A-8139-7A37D6838753}">
      <dgm:prSet/>
      <dgm:spPr/>
      <dgm:t>
        <a:bodyPr/>
        <a:lstStyle/>
        <a:p>
          <a:endParaRPr lang="en-US">
            <a:latin typeface="Maiandra GD" panose="020E0502030308020204" pitchFamily="34" charset="0"/>
          </a:endParaRPr>
        </a:p>
      </dgm:t>
    </dgm:pt>
    <dgm:pt modelId="{A0A1088B-2C78-49DD-AD3B-74491420725C}" type="pres">
      <dgm:prSet presAssocID="{136DD6D7-7B54-41D0-9B0C-45EBBD7089B4}" presName="Name0" presStyleCnt="0">
        <dgm:presLayoutVars>
          <dgm:chMax val="7"/>
          <dgm:chPref val="7"/>
          <dgm:dir/>
          <dgm:animOne val="branch"/>
          <dgm:animLvl val="lvl"/>
        </dgm:presLayoutVars>
      </dgm:prSet>
      <dgm:spPr/>
      <dgm:t>
        <a:bodyPr/>
        <a:lstStyle/>
        <a:p>
          <a:endParaRPr lang="en-US"/>
        </a:p>
      </dgm:t>
    </dgm:pt>
    <dgm:pt modelId="{5CF83753-562D-49AD-BC9F-10D515C3438A}" type="pres">
      <dgm:prSet presAssocID="{40F0C503-6447-420B-A55F-9DEF119860D3}" presName="composite" presStyleCnt="0"/>
      <dgm:spPr/>
    </dgm:pt>
    <dgm:pt modelId="{8B891410-25B9-4B0C-A0A6-9EDD72CBABF9}" type="pres">
      <dgm:prSet presAssocID="{40F0C503-6447-420B-A55F-9DEF119860D3}" presName="BackAccent" presStyleLbl="bgShp" presStyleIdx="0" presStyleCnt="4"/>
      <dgm:spPr/>
    </dgm:pt>
    <dgm:pt modelId="{6BE97248-707E-4005-B3C5-B894C67007A5}" type="pres">
      <dgm:prSet presAssocID="{40F0C503-6447-420B-A55F-9DEF119860D3}" presName="Accent" presStyleLbl="alignNode1" presStyleIdx="0" presStyleCnt="4"/>
      <dgm:spPr/>
    </dgm:pt>
    <dgm:pt modelId="{5820B08E-9398-4CEA-9403-CD564E16D390}" type="pres">
      <dgm:prSet presAssocID="{40F0C503-6447-420B-A55F-9DEF119860D3}" presName="Child" presStyleLbl="revTx" presStyleIdx="0" presStyleCnt="7">
        <dgm:presLayoutVars>
          <dgm:chMax val="0"/>
          <dgm:chPref val="0"/>
          <dgm:bulletEnabled val="1"/>
        </dgm:presLayoutVars>
      </dgm:prSet>
      <dgm:spPr/>
      <dgm:t>
        <a:bodyPr/>
        <a:lstStyle/>
        <a:p>
          <a:endParaRPr lang="en-US"/>
        </a:p>
      </dgm:t>
    </dgm:pt>
    <dgm:pt modelId="{D0F14D19-9A3C-4A04-AAAC-544C87424319}" type="pres">
      <dgm:prSet presAssocID="{40F0C503-6447-420B-A55F-9DEF119860D3}" presName="Parent" presStyleLbl="revTx" presStyleIdx="1" presStyleCnt="7" custScaleY="178012">
        <dgm:presLayoutVars>
          <dgm:chMax val="1"/>
          <dgm:chPref val="1"/>
          <dgm:bulletEnabled val="1"/>
        </dgm:presLayoutVars>
      </dgm:prSet>
      <dgm:spPr/>
      <dgm:t>
        <a:bodyPr/>
        <a:lstStyle/>
        <a:p>
          <a:endParaRPr lang="en-US"/>
        </a:p>
      </dgm:t>
    </dgm:pt>
    <dgm:pt modelId="{D4A9D90D-A7C0-4E56-8B51-E8CCAE872672}" type="pres">
      <dgm:prSet presAssocID="{88A5BD31-885A-4169-AD3D-73AE6B964ADF}" presName="sibTrans" presStyleCnt="0"/>
      <dgm:spPr/>
    </dgm:pt>
    <dgm:pt modelId="{C79513A3-9FF4-42BE-9E02-C8C2651037B6}" type="pres">
      <dgm:prSet presAssocID="{4F8C8F6E-7CDE-44AC-BF95-A422165F4FC6}" presName="composite" presStyleCnt="0"/>
      <dgm:spPr/>
    </dgm:pt>
    <dgm:pt modelId="{C25B3887-61A8-4181-8DAA-E77E2421D083}" type="pres">
      <dgm:prSet presAssocID="{4F8C8F6E-7CDE-44AC-BF95-A422165F4FC6}" presName="BackAccent" presStyleLbl="bgShp" presStyleIdx="1" presStyleCnt="4"/>
      <dgm:spPr/>
    </dgm:pt>
    <dgm:pt modelId="{81B2FDFA-754A-4130-B643-9EB0889261EF}" type="pres">
      <dgm:prSet presAssocID="{4F8C8F6E-7CDE-44AC-BF95-A422165F4FC6}" presName="Accent" presStyleLbl="alignNode1" presStyleIdx="1" presStyleCnt="4"/>
      <dgm:spPr/>
    </dgm:pt>
    <dgm:pt modelId="{0C517299-8AE2-4410-91F9-6317455503EA}" type="pres">
      <dgm:prSet presAssocID="{4F8C8F6E-7CDE-44AC-BF95-A422165F4FC6}" presName="Child" presStyleLbl="revTx" presStyleIdx="2" presStyleCnt="7">
        <dgm:presLayoutVars>
          <dgm:chMax val="0"/>
          <dgm:chPref val="0"/>
          <dgm:bulletEnabled val="1"/>
        </dgm:presLayoutVars>
      </dgm:prSet>
      <dgm:spPr/>
      <dgm:t>
        <a:bodyPr/>
        <a:lstStyle/>
        <a:p>
          <a:endParaRPr lang="en-US"/>
        </a:p>
      </dgm:t>
    </dgm:pt>
    <dgm:pt modelId="{F30409D5-E132-49ED-AAFB-D2611B777E78}" type="pres">
      <dgm:prSet presAssocID="{4F8C8F6E-7CDE-44AC-BF95-A422165F4FC6}" presName="Parent" presStyleLbl="revTx" presStyleIdx="3" presStyleCnt="7" custLinFactNeighborX="7082" custLinFactNeighborY="77819">
        <dgm:presLayoutVars>
          <dgm:chMax val="1"/>
          <dgm:chPref val="1"/>
          <dgm:bulletEnabled val="1"/>
        </dgm:presLayoutVars>
      </dgm:prSet>
      <dgm:spPr/>
      <dgm:t>
        <a:bodyPr/>
        <a:lstStyle/>
        <a:p>
          <a:endParaRPr lang="en-US"/>
        </a:p>
      </dgm:t>
    </dgm:pt>
    <dgm:pt modelId="{7DAF537B-FFC1-4803-8369-5092FBAC85A8}" type="pres">
      <dgm:prSet presAssocID="{65D517E9-3892-4F6D-BFD6-8E6C2C85E553}" presName="sibTrans" presStyleCnt="0"/>
      <dgm:spPr/>
    </dgm:pt>
    <dgm:pt modelId="{C2565AD1-28FB-49EC-B599-B54BD9241E4E}" type="pres">
      <dgm:prSet presAssocID="{E00CAEB4-5AAB-4C1F-84C4-FBED4F5E58A8}" presName="composite" presStyleCnt="0"/>
      <dgm:spPr/>
    </dgm:pt>
    <dgm:pt modelId="{A88ACEC1-03E2-4E66-98B8-F4F5A1EEC618}" type="pres">
      <dgm:prSet presAssocID="{E00CAEB4-5AAB-4C1F-84C4-FBED4F5E58A8}" presName="BackAccent" presStyleLbl="bgShp" presStyleIdx="2" presStyleCnt="4"/>
      <dgm:spPr/>
    </dgm:pt>
    <dgm:pt modelId="{B9335463-3C91-44B0-B04E-8DCFE7C58501}" type="pres">
      <dgm:prSet presAssocID="{E00CAEB4-5AAB-4C1F-84C4-FBED4F5E58A8}" presName="Accent" presStyleLbl="alignNode1" presStyleIdx="2" presStyleCnt="4"/>
      <dgm:spPr/>
    </dgm:pt>
    <dgm:pt modelId="{1EC8EDA8-B672-4202-A7B7-A8B59A30936A}" type="pres">
      <dgm:prSet presAssocID="{E00CAEB4-5AAB-4C1F-84C4-FBED4F5E58A8}" presName="Child" presStyleLbl="revTx" presStyleIdx="4" presStyleCnt="7">
        <dgm:presLayoutVars>
          <dgm:chMax val="0"/>
          <dgm:chPref val="0"/>
          <dgm:bulletEnabled val="1"/>
        </dgm:presLayoutVars>
      </dgm:prSet>
      <dgm:spPr/>
      <dgm:t>
        <a:bodyPr/>
        <a:lstStyle/>
        <a:p>
          <a:endParaRPr lang="en-US"/>
        </a:p>
      </dgm:t>
    </dgm:pt>
    <dgm:pt modelId="{D3223F8B-4DF5-4223-A1A9-C692F7271D07}" type="pres">
      <dgm:prSet presAssocID="{E00CAEB4-5AAB-4C1F-84C4-FBED4F5E58A8}" presName="Parent" presStyleLbl="revTx" presStyleIdx="5" presStyleCnt="7" custLinFactY="100000" custLinFactNeighborX="3754" custLinFactNeighborY="106168">
        <dgm:presLayoutVars>
          <dgm:chMax val="1"/>
          <dgm:chPref val="1"/>
          <dgm:bulletEnabled val="1"/>
        </dgm:presLayoutVars>
      </dgm:prSet>
      <dgm:spPr/>
      <dgm:t>
        <a:bodyPr/>
        <a:lstStyle/>
        <a:p>
          <a:endParaRPr lang="en-US"/>
        </a:p>
      </dgm:t>
    </dgm:pt>
    <dgm:pt modelId="{D19B9743-F80A-4424-81BF-37F470C75C40}" type="pres">
      <dgm:prSet presAssocID="{5C1F536E-1B78-45C8-BAB9-34DA8341AA97}" presName="sibTrans" presStyleCnt="0"/>
      <dgm:spPr/>
    </dgm:pt>
    <dgm:pt modelId="{7653F04F-C8CD-4AEE-BFBA-0F0307A444DA}" type="pres">
      <dgm:prSet presAssocID="{80E86584-48D5-4BC9-BB46-3C339F6E661F}" presName="composite" presStyleCnt="0"/>
      <dgm:spPr/>
    </dgm:pt>
    <dgm:pt modelId="{35954E9D-2CC1-4FDA-B851-13FF8CF3A4DD}" type="pres">
      <dgm:prSet presAssocID="{80E86584-48D5-4BC9-BB46-3C339F6E661F}" presName="BackAccent" presStyleLbl="bgShp" presStyleIdx="3" presStyleCnt="4"/>
      <dgm:spPr/>
    </dgm:pt>
    <dgm:pt modelId="{BD4D87F6-B1B6-4811-A12D-5AB2DE8B64E6}" type="pres">
      <dgm:prSet presAssocID="{80E86584-48D5-4BC9-BB46-3C339F6E661F}" presName="Accent" presStyleLbl="alignNode1" presStyleIdx="3" presStyleCnt="4"/>
      <dgm:spPr/>
    </dgm:pt>
    <dgm:pt modelId="{F2074A6E-E07A-4D0E-89B2-DEFC2639DD44}" type="pres">
      <dgm:prSet presAssocID="{80E86584-48D5-4BC9-BB46-3C339F6E661F}" presName="Child" presStyleLbl="revTx" presStyleIdx="5" presStyleCnt="7">
        <dgm:presLayoutVars>
          <dgm:chMax val="0"/>
          <dgm:chPref val="0"/>
          <dgm:bulletEnabled val="1"/>
        </dgm:presLayoutVars>
      </dgm:prSet>
      <dgm:spPr/>
    </dgm:pt>
    <dgm:pt modelId="{37A948E6-4BD7-4169-B5E4-97C342949139}" type="pres">
      <dgm:prSet presAssocID="{80E86584-48D5-4BC9-BB46-3C339F6E661F}" presName="Parent" presStyleLbl="revTx" presStyleIdx="6" presStyleCnt="7" custLinFactY="30171" custLinFactNeighborX="96" custLinFactNeighborY="100000">
        <dgm:presLayoutVars>
          <dgm:chMax val="1"/>
          <dgm:chPref val="1"/>
          <dgm:bulletEnabled val="1"/>
        </dgm:presLayoutVars>
      </dgm:prSet>
      <dgm:spPr/>
      <dgm:t>
        <a:bodyPr/>
        <a:lstStyle/>
        <a:p>
          <a:endParaRPr lang="en-US"/>
        </a:p>
      </dgm:t>
    </dgm:pt>
  </dgm:ptLst>
  <dgm:cxnLst>
    <dgm:cxn modelId="{8A3B4EA5-3C74-4B5E-9D42-B0B5808B251C}" srcId="{4F8C8F6E-7CDE-44AC-BF95-A422165F4FC6}" destId="{0069F983-0B9E-4B97-9145-663C5239244C}" srcOrd="0" destOrd="0" parTransId="{0A8BD5AD-0C6A-4876-89DC-65C72B370028}" sibTransId="{D067AE51-B95A-4722-BE30-3AAA8C9CEDEE}"/>
    <dgm:cxn modelId="{3D0EA64E-4A18-42C2-A1F0-87897D9B8094}" srcId="{136DD6D7-7B54-41D0-9B0C-45EBBD7089B4}" destId="{40F0C503-6447-420B-A55F-9DEF119860D3}" srcOrd="0" destOrd="0" parTransId="{3733CBAC-3058-4708-8934-8F68BF36FAAA}" sibTransId="{88A5BD31-885A-4169-AD3D-73AE6B964ADF}"/>
    <dgm:cxn modelId="{29772189-FA03-4021-8E42-BD40EA7B5BA2}" type="presOf" srcId="{0069F983-0B9E-4B97-9145-663C5239244C}" destId="{0C517299-8AE2-4410-91F9-6317455503EA}" srcOrd="0" destOrd="0" presId="urn:microsoft.com/office/officeart/2008/layout/IncreasingCircleProcess"/>
    <dgm:cxn modelId="{466E2AFC-D39C-49E2-A95E-F031D661636D}" srcId="{136DD6D7-7B54-41D0-9B0C-45EBBD7089B4}" destId="{E00CAEB4-5AAB-4C1F-84C4-FBED4F5E58A8}" srcOrd="2" destOrd="0" parTransId="{14A3957D-8B63-4DA9-AD9F-EA89FF0EE30F}" sibTransId="{5C1F536E-1B78-45C8-BAB9-34DA8341AA97}"/>
    <dgm:cxn modelId="{F97303A8-9748-4572-BB61-2564B3BECDA7}" type="presOf" srcId="{E00CAEB4-5AAB-4C1F-84C4-FBED4F5E58A8}" destId="{D3223F8B-4DF5-4223-A1A9-C692F7271D07}" srcOrd="0" destOrd="0" presId="urn:microsoft.com/office/officeart/2008/layout/IncreasingCircleProcess"/>
    <dgm:cxn modelId="{DAF18E51-1EE2-44E2-8C74-3422A3EFE6B0}" type="presOf" srcId="{80E86584-48D5-4BC9-BB46-3C339F6E661F}" destId="{37A948E6-4BD7-4169-B5E4-97C342949139}" srcOrd="0" destOrd="0" presId="urn:microsoft.com/office/officeart/2008/layout/IncreasingCircleProcess"/>
    <dgm:cxn modelId="{328D800F-6F1D-427A-8139-7A37D6838753}" srcId="{136DD6D7-7B54-41D0-9B0C-45EBBD7089B4}" destId="{80E86584-48D5-4BC9-BB46-3C339F6E661F}" srcOrd="3" destOrd="0" parTransId="{71DC8E6C-F687-42D4-9A86-3E5BEBB07E6F}" sibTransId="{74011884-08EF-4605-9A9C-D6677B3E8545}"/>
    <dgm:cxn modelId="{7679F5E6-FA3E-43C7-83BE-98E024A797D0}" srcId="{136DD6D7-7B54-41D0-9B0C-45EBBD7089B4}" destId="{4F8C8F6E-7CDE-44AC-BF95-A422165F4FC6}" srcOrd="1" destOrd="0" parTransId="{84660189-7BAF-492F-B021-65DD51140C14}" sibTransId="{65D517E9-3892-4F6D-BFD6-8E6C2C85E553}"/>
    <dgm:cxn modelId="{1CDE2093-CCEA-40E9-8969-0316A70A302F}" type="presOf" srcId="{4F8C8F6E-7CDE-44AC-BF95-A422165F4FC6}" destId="{F30409D5-E132-49ED-AAFB-D2611B777E78}" srcOrd="0" destOrd="0" presId="urn:microsoft.com/office/officeart/2008/layout/IncreasingCircleProcess"/>
    <dgm:cxn modelId="{D2670A0E-0FC9-4270-8084-081FE10EF57A}" type="presOf" srcId="{D2232B8D-016C-4902-87C0-8D45304276E2}" destId="{5820B08E-9398-4CEA-9403-CD564E16D390}" srcOrd="0" destOrd="0" presId="urn:microsoft.com/office/officeart/2008/layout/IncreasingCircleProcess"/>
    <dgm:cxn modelId="{081BFA2F-B81E-4F00-9970-8BD822AC78C5}" srcId="{E00CAEB4-5AAB-4C1F-84C4-FBED4F5E58A8}" destId="{5A8A421A-7005-4C17-B8E5-8BE622A461FF}" srcOrd="0" destOrd="0" parTransId="{F2ECC0D7-0CD2-418B-BC47-44ED9446FDD3}" sibTransId="{4B8FD57B-260C-410B-BF93-15871B4EA67D}"/>
    <dgm:cxn modelId="{873CED89-210F-4642-99E8-615354E5D42D}" type="presOf" srcId="{5A8A421A-7005-4C17-B8E5-8BE622A461FF}" destId="{1EC8EDA8-B672-4202-A7B7-A8B59A30936A}" srcOrd="0" destOrd="0" presId="urn:microsoft.com/office/officeart/2008/layout/IncreasingCircleProcess"/>
    <dgm:cxn modelId="{A7C64399-404B-4C6E-9E13-85687258AC87}" srcId="{40F0C503-6447-420B-A55F-9DEF119860D3}" destId="{D2232B8D-016C-4902-87C0-8D45304276E2}" srcOrd="0" destOrd="0" parTransId="{8A5F9992-0D8F-426E-A270-63C55C3AF6AA}" sibTransId="{D1B95DCE-D60C-4CF9-B737-255E8A12874E}"/>
    <dgm:cxn modelId="{F70D0B04-7F4E-4F38-A20A-B45A7B24371B}" type="presOf" srcId="{40F0C503-6447-420B-A55F-9DEF119860D3}" destId="{D0F14D19-9A3C-4A04-AAAC-544C87424319}" srcOrd="0" destOrd="0" presId="urn:microsoft.com/office/officeart/2008/layout/IncreasingCircleProcess"/>
    <dgm:cxn modelId="{B5598B4C-A931-48E1-9E00-BE9B253453AD}" type="presOf" srcId="{136DD6D7-7B54-41D0-9B0C-45EBBD7089B4}" destId="{A0A1088B-2C78-49DD-AD3B-74491420725C}" srcOrd="0" destOrd="0" presId="urn:microsoft.com/office/officeart/2008/layout/IncreasingCircleProcess"/>
    <dgm:cxn modelId="{C95DE507-6360-4167-B919-D4DCAF5988BC}" type="presParOf" srcId="{A0A1088B-2C78-49DD-AD3B-74491420725C}" destId="{5CF83753-562D-49AD-BC9F-10D515C3438A}" srcOrd="0" destOrd="0" presId="urn:microsoft.com/office/officeart/2008/layout/IncreasingCircleProcess"/>
    <dgm:cxn modelId="{4C7718E7-ECEC-4819-AD80-994A161D2D43}" type="presParOf" srcId="{5CF83753-562D-49AD-BC9F-10D515C3438A}" destId="{8B891410-25B9-4B0C-A0A6-9EDD72CBABF9}" srcOrd="0" destOrd="0" presId="urn:microsoft.com/office/officeart/2008/layout/IncreasingCircleProcess"/>
    <dgm:cxn modelId="{CA69BB36-78D7-43B1-8D33-52E6613FD0C9}" type="presParOf" srcId="{5CF83753-562D-49AD-BC9F-10D515C3438A}" destId="{6BE97248-707E-4005-B3C5-B894C67007A5}" srcOrd="1" destOrd="0" presId="urn:microsoft.com/office/officeart/2008/layout/IncreasingCircleProcess"/>
    <dgm:cxn modelId="{92B4863B-C2AA-44F1-B40A-8A4287056E3B}" type="presParOf" srcId="{5CF83753-562D-49AD-BC9F-10D515C3438A}" destId="{5820B08E-9398-4CEA-9403-CD564E16D390}" srcOrd="2" destOrd="0" presId="urn:microsoft.com/office/officeart/2008/layout/IncreasingCircleProcess"/>
    <dgm:cxn modelId="{DA4EF26A-7967-44DF-B002-2578F402F41A}" type="presParOf" srcId="{5CF83753-562D-49AD-BC9F-10D515C3438A}" destId="{D0F14D19-9A3C-4A04-AAAC-544C87424319}" srcOrd="3" destOrd="0" presId="urn:microsoft.com/office/officeart/2008/layout/IncreasingCircleProcess"/>
    <dgm:cxn modelId="{8751798C-E33E-4D4C-B309-CAC98F609961}" type="presParOf" srcId="{A0A1088B-2C78-49DD-AD3B-74491420725C}" destId="{D4A9D90D-A7C0-4E56-8B51-E8CCAE872672}" srcOrd="1" destOrd="0" presId="urn:microsoft.com/office/officeart/2008/layout/IncreasingCircleProcess"/>
    <dgm:cxn modelId="{86FE2CDF-5838-4843-AC2E-99E4DA66022F}" type="presParOf" srcId="{A0A1088B-2C78-49DD-AD3B-74491420725C}" destId="{C79513A3-9FF4-42BE-9E02-C8C2651037B6}" srcOrd="2" destOrd="0" presId="urn:microsoft.com/office/officeart/2008/layout/IncreasingCircleProcess"/>
    <dgm:cxn modelId="{02E8B8B2-3862-4277-87FA-14C66E3D615E}" type="presParOf" srcId="{C79513A3-9FF4-42BE-9E02-C8C2651037B6}" destId="{C25B3887-61A8-4181-8DAA-E77E2421D083}" srcOrd="0" destOrd="0" presId="urn:microsoft.com/office/officeart/2008/layout/IncreasingCircleProcess"/>
    <dgm:cxn modelId="{5ECDC3EE-5131-423F-B853-F1176D05C3E5}" type="presParOf" srcId="{C79513A3-9FF4-42BE-9E02-C8C2651037B6}" destId="{81B2FDFA-754A-4130-B643-9EB0889261EF}" srcOrd="1" destOrd="0" presId="urn:microsoft.com/office/officeart/2008/layout/IncreasingCircleProcess"/>
    <dgm:cxn modelId="{AEE2B728-548D-4F1C-B1F2-53DA76B36821}" type="presParOf" srcId="{C79513A3-9FF4-42BE-9E02-C8C2651037B6}" destId="{0C517299-8AE2-4410-91F9-6317455503EA}" srcOrd="2" destOrd="0" presId="urn:microsoft.com/office/officeart/2008/layout/IncreasingCircleProcess"/>
    <dgm:cxn modelId="{41B230C2-8EEE-449B-B5A0-0C2331FDBBB5}" type="presParOf" srcId="{C79513A3-9FF4-42BE-9E02-C8C2651037B6}" destId="{F30409D5-E132-49ED-AAFB-D2611B777E78}" srcOrd="3" destOrd="0" presId="urn:microsoft.com/office/officeart/2008/layout/IncreasingCircleProcess"/>
    <dgm:cxn modelId="{F6235096-63AA-4513-837C-0A308E2F369F}" type="presParOf" srcId="{A0A1088B-2C78-49DD-AD3B-74491420725C}" destId="{7DAF537B-FFC1-4803-8369-5092FBAC85A8}" srcOrd="3" destOrd="0" presId="urn:microsoft.com/office/officeart/2008/layout/IncreasingCircleProcess"/>
    <dgm:cxn modelId="{85010773-C7C2-4878-8203-D40B142C9CF2}" type="presParOf" srcId="{A0A1088B-2C78-49DD-AD3B-74491420725C}" destId="{C2565AD1-28FB-49EC-B599-B54BD9241E4E}" srcOrd="4" destOrd="0" presId="urn:microsoft.com/office/officeart/2008/layout/IncreasingCircleProcess"/>
    <dgm:cxn modelId="{969FB2AD-BC10-4C4D-973A-F6A1F78AF315}" type="presParOf" srcId="{C2565AD1-28FB-49EC-B599-B54BD9241E4E}" destId="{A88ACEC1-03E2-4E66-98B8-F4F5A1EEC618}" srcOrd="0" destOrd="0" presId="urn:microsoft.com/office/officeart/2008/layout/IncreasingCircleProcess"/>
    <dgm:cxn modelId="{E903C747-38C6-4005-9C81-70EFD66DAF59}" type="presParOf" srcId="{C2565AD1-28FB-49EC-B599-B54BD9241E4E}" destId="{B9335463-3C91-44B0-B04E-8DCFE7C58501}" srcOrd="1" destOrd="0" presId="urn:microsoft.com/office/officeart/2008/layout/IncreasingCircleProcess"/>
    <dgm:cxn modelId="{DDE15280-F69A-47E4-872D-2CB690F747C9}" type="presParOf" srcId="{C2565AD1-28FB-49EC-B599-B54BD9241E4E}" destId="{1EC8EDA8-B672-4202-A7B7-A8B59A30936A}" srcOrd="2" destOrd="0" presId="urn:microsoft.com/office/officeart/2008/layout/IncreasingCircleProcess"/>
    <dgm:cxn modelId="{B1AC37C4-BA2F-48F7-A306-2AFE277D38F6}" type="presParOf" srcId="{C2565AD1-28FB-49EC-B599-B54BD9241E4E}" destId="{D3223F8B-4DF5-4223-A1A9-C692F7271D07}" srcOrd="3" destOrd="0" presId="urn:microsoft.com/office/officeart/2008/layout/IncreasingCircleProcess"/>
    <dgm:cxn modelId="{975A7883-7D03-4367-B5E3-76027B776AF8}" type="presParOf" srcId="{A0A1088B-2C78-49DD-AD3B-74491420725C}" destId="{D19B9743-F80A-4424-81BF-37F470C75C40}" srcOrd="5" destOrd="0" presId="urn:microsoft.com/office/officeart/2008/layout/IncreasingCircleProcess"/>
    <dgm:cxn modelId="{F5E294DA-4D3B-4B5A-A67B-BB91EC0F5A4E}" type="presParOf" srcId="{A0A1088B-2C78-49DD-AD3B-74491420725C}" destId="{7653F04F-C8CD-4AEE-BFBA-0F0307A444DA}" srcOrd="6" destOrd="0" presId="urn:microsoft.com/office/officeart/2008/layout/IncreasingCircleProcess"/>
    <dgm:cxn modelId="{780A0791-EC57-4D69-A7A4-0E9D410EF83B}" type="presParOf" srcId="{7653F04F-C8CD-4AEE-BFBA-0F0307A444DA}" destId="{35954E9D-2CC1-4FDA-B851-13FF8CF3A4DD}" srcOrd="0" destOrd="0" presId="urn:microsoft.com/office/officeart/2008/layout/IncreasingCircleProcess"/>
    <dgm:cxn modelId="{814A02CC-8C1C-4D10-92C4-3264DACE5BEA}" type="presParOf" srcId="{7653F04F-C8CD-4AEE-BFBA-0F0307A444DA}" destId="{BD4D87F6-B1B6-4811-A12D-5AB2DE8B64E6}" srcOrd="1" destOrd="0" presId="urn:microsoft.com/office/officeart/2008/layout/IncreasingCircleProcess"/>
    <dgm:cxn modelId="{F606021C-8765-4745-B3D5-B446563DCBA9}" type="presParOf" srcId="{7653F04F-C8CD-4AEE-BFBA-0F0307A444DA}" destId="{F2074A6E-E07A-4D0E-89B2-DEFC2639DD44}" srcOrd="2" destOrd="0" presId="urn:microsoft.com/office/officeart/2008/layout/IncreasingCircleProcess"/>
    <dgm:cxn modelId="{C55DA640-BEC0-4E47-80E4-2595CFF31131}" type="presParOf" srcId="{7653F04F-C8CD-4AEE-BFBA-0F0307A444DA}" destId="{37A948E6-4BD7-4169-B5E4-97C342949139}" srcOrd="3" destOrd="0" presId="urn:microsoft.com/office/officeart/2008/layout/IncreasingCircl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6DD6D7-7B54-41D0-9B0C-45EBBD7089B4}" type="doc">
      <dgm:prSet loTypeId="urn:microsoft.com/office/officeart/2008/layout/IncreasingCircleProcess" loCatId="list" qsTypeId="urn:microsoft.com/office/officeart/2005/8/quickstyle/simple1" qsCatId="simple" csTypeId="urn:microsoft.com/office/officeart/2005/8/colors/colorful2" csCatId="colorful" phldr="1"/>
      <dgm:spPr/>
      <dgm:t>
        <a:bodyPr/>
        <a:lstStyle/>
        <a:p>
          <a:endParaRPr lang="en-US"/>
        </a:p>
      </dgm:t>
    </dgm:pt>
    <dgm:pt modelId="{40F0C503-6447-420B-A55F-9DEF119860D3}">
      <dgm:prSet phldrT="[Text]" custT="1"/>
      <dgm:spPr/>
      <dgm:t>
        <a:bodyPr/>
        <a:lstStyle/>
        <a:p>
          <a:r>
            <a:rPr lang="en-US" sz="3000" dirty="0" smtClean="0"/>
            <a:t>Reckitt Benckiser</a:t>
          </a:r>
          <a:endParaRPr lang="en-US" sz="3000" dirty="0">
            <a:latin typeface="Maiandra GD" panose="020E0502030308020204" pitchFamily="34" charset="0"/>
          </a:endParaRPr>
        </a:p>
      </dgm:t>
    </dgm:pt>
    <dgm:pt modelId="{3733CBAC-3058-4708-8934-8F68BF36FAAA}" type="parTrans" cxnId="{3D0EA64E-4A18-42C2-A1F0-87897D9B8094}">
      <dgm:prSet/>
      <dgm:spPr/>
      <dgm:t>
        <a:bodyPr/>
        <a:lstStyle/>
        <a:p>
          <a:endParaRPr lang="en-US"/>
        </a:p>
      </dgm:t>
    </dgm:pt>
    <dgm:pt modelId="{88A5BD31-885A-4169-AD3D-73AE6B964ADF}" type="sibTrans" cxnId="{3D0EA64E-4A18-42C2-A1F0-87897D9B8094}">
      <dgm:prSet/>
      <dgm:spPr/>
      <dgm:t>
        <a:bodyPr/>
        <a:lstStyle/>
        <a:p>
          <a:endParaRPr lang="en-US"/>
        </a:p>
      </dgm:t>
    </dgm:pt>
    <dgm:pt modelId="{D2232B8D-016C-4902-87C0-8D45304276E2}">
      <dgm:prSet phldrT="[Text]" custT="1"/>
      <dgm:spPr/>
      <dgm:t>
        <a:bodyPr/>
        <a:lstStyle/>
        <a:p>
          <a:r>
            <a:rPr lang="en-US" sz="2500" dirty="0" err="1" smtClean="0"/>
            <a:t>văn</a:t>
          </a:r>
          <a:r>
            <a:rPr lang="en-US" sz="2500" dirty="0" smtClean="0"/>
            <a:t> phòng đại </a:t>
          </a:r>
          <a:r>
            <a:rPr lang="en-US" sz="2500" dirty="0" err="1" smtClean="0"/>
            <a:t>diện</a:t>
          </a:r>
          <a:r>
            <a:rPr lang="en-US" sz="2500" dirty="0" smtClean="0"/>
            <a:t> </a:t>
          </a:r>
          <a:r>
            <a:rPr lang="en-US" sz="2500" dirty="0" err="1" smtClean="0"/>
            <a:t>tiếp</a:t>
          </a:r>
          <a:r>
            <a:rPr lang="en-US" sz="2500" dirty="0" smtClean="0"/>
            <a:t> nhận </a:t>
          </a:r>
          <a:r>
            <a:rPr lang="en-US" sz="2500" dirty="0" err="1" smtClean="0"/>
            <a:t>hàng</a:t>
          </a:r>
          <a:r>
            <a:rPr lang="en-US" sz="2500" dirty="0" smtClean="0"/>
            <a:t> </a:t>
          </a:r>
          <a:r>
            <a:rPr lang="en-US" sz="2500" dirty="0" err="1" smtClean="0"/>
            <a:t>hoá</a:t>
          </a:r>
          <a:endParaRPr lang="en-US" sz="2500" dirty="0">
            <a:latin typeface="Maiandra GD" panose="020E0502030308020204" pitchFamily="34" charset="0"/>
          </a:endParaRPr>
        </a:p>
      </dgm:t>
    </dgm:pt>
    <dgm:pt modelId="{8A5F9992-0D8F-426E-A270-63C55C3AF6AA}" type="parTrans" cxnId="{A7C64399-404B-4C6E-9E13-85687258AC87}">
      <dgm:prSet/>
      <dgm:spPr/>
      <dgm:t>
        <a:bodyPr/>
        <a:lstStyle/>
        <a:p>
          <a:endParaRPr lang="en-US"/>
        </a:p>
      </dgm:t>
    </dgm:pt>
    <dgm:pt modelId="{D1B95DCE-D60C-4CF9-B737-255E8A12874E}" type="sibTrans" cxnId="{A7C64399-404B-4C6E-9E13-85687258AC87}">
      <dgm:prSet/>
      <dgm:spPr/>
      <dgm:t>
        <a:bodyPr/>
        <a:lstStyle/>
        <a:p>
          <a:endParaRPr lang="en-US"/>
        </a:p>
      </dgm:t>
    </dgm:pt>
    <dgm:pt modelId="{4F8C8F6E-7CDE-44AC-BF95-A422165F4FC6}">
      <dgm:prSet phldrT="[Text]" custT="1"/>
      <dgm:spPr/>
      <dgm:t>
        <a:bodyPr/>
        <a:lstStyle/>
        <a:p>
          <a:r>
            <a:rPr lang="en-US" sz="3000" dirty="0" smtClean="0"/>
            <a:t>DKSH: </a:t>
          </a:r>
          <a:r>
            <a:rPr lang="en-US" sz="3000" dirty="0" err="1" smtClean="0"/>
            <a:t>nhà</a:t>
          </a:r>
          <a:r>
            <a:rPr lang="en-US" sz="3000" dirty="0" smtClean="0"/>
            <a:t> </a:t>
          </a:r>
          <a:r>
            <a:rPr lang="en-US" sz="3000" dirty="0" err="1" smtClean="0"/>
            <a:t>phân</a:t>
          </a:r>
          <a:r>
            <a:rPr lang="en-US" sz="3000" dirty="0" smtClean="0"/>
            <a:t> </a:t>
          </a:r>
          <a:r>
            <a:rPr lang="en-US" sz="3000" dirty="0" err="1" smtClean="0"/>
            <a:t>phối</a:t>
          </a:r>
          <a:endParaRPr lang="en-US" sz="3000" dirty="0">
            <a:latin typeface="Maiandra GD" panose="020E0502030308020204" pitchFamily="34" charset="0"/>
          </a:endParaRPr>
        </a:p>
      </dgm:t>
    </dgm:pt>
    <dgm:pt modelId="{84660189-7BAF-492F-B021-65DD51140C14}" type="parTrans" cxnId="{7679F5E6-FA3E-43C7-83BE-98E024A797D0}">
      <dgm:prSet/>
      <dgm:spPr/>
      <dgm:t>
        <a:bodyPr/>
        <a:lstStyle/>
        <a:p>
          <a:endParaRPr lang="en-US"/>
        </a:p>
      </dgm:t>
    </dgm:pt>
    <dgm:pt modelId="{65D517E9-3892-4F6D-BFD6-8E6C2C85E553}" type="sibTrans" cxnId="{7679F5E6-FA3E-43C7-83BE-98E024A797D0}">
      <dgm:prSet/>
      <dgm:spPr/>
      <dgm:t>
        <a:bodyPr/>
        <a:lstStyle/>
        <a:p>
          <a:endParaRPr lang="en-US"/>
        </a:p>
      </dgm:t>
    </dgm:pt>
    <dgm:pt modelId="{0069F983-0B9E-4B97-9145-663C5239244C}">
      <dgm:prSet phldrT="[Text]" custT="1"/>
      <dgm:spPr/>
      <dgm:t>
        <a:bodyPr/>
        <a:lstStyle/>
        <a:p>
          <a:endParaRPr lang="en-US" sz="3000" dirty="0">
            <a:latin typeface="Maiandra GD" panose="020E0502030308020204" pitchFamily="34" charset="0"/>
          </a:endParaRPr>
        </a:p>
      </dgm:t>
    </dgm:pt>
    <dgm:pt modelId="{0A8BD5AD-0C6A-4876-89DC-65C72B370028}" type="parTrans" cxnId="{8A3B4EA5-3C74-4B5E-9D42-B0B5808B251C}">
      <dgm:prSet/>
      <dgm:spPr/>
      <dgm:t>
        <a:bodyPr/>
        <a:lstStyle/>
        <a:p>
          <a:endParaRPr lang="en-US"/>
        </a:p>
      </dgm:t>
    </dgm:pt>
    <dgm:pt modelId="{D067AE51-B95A-4722-BE30-3AAA8C9CEDEE}" type="sibTrans" cxnId="{8A3B4EA5-3C74-4B5E-9D42-B0B5808B251C}">
      <dgm:prSet/>
      <dgm:spPr/>
      <dgm:t>
        <a:bodyPr/>
        <a:lstStyle/>
        <a:p>
          <a:endParaRPr lang="en-US"/>
        </a:p>
      </dgm:t>
    </dgm:pt>
    <dgm:pt modelId="{E00CAEB4-5AAB-4C1F-84C4-FBED4F5E58A8}">
      <dgm:prSet phldrT="[Text]" custT="1"/>
      <dgm:spPr/>
      <dgm:t>
        <a:bodyPr/>
        <a:lstStyle/>
        <a:p>
          <a:r>
            <a:rPr lang="en-US" sz="3000" dirty="0" err="1" smtClean="0"/>
            <a:t>Cửa</a:t>
          </a:r>
          <a:r>
            <a:rPr lang="en-US" sz="3000" dirty="0" smtClean="0"/>
            <a:t> </a:t>
          </a:r>
          <a:r>
            <a:rPr lang="en-US" sz="3000" dirty="0" err="1" smtClean="0"/>
            <a:t>hàng</a:t>
          </a:r>
          <a:r>
            <a:rPr lang="en-US" sz="3000" dirty="0" smtClean="0"/>
            <a:t> </a:t>
          </a:r>
          <a:r>
            <a:rPr lang="en-US" sz="3000" dirty="0" err="1" smtClean="0"/>
            <a:t>bán</a:t>
          </a:r>
          <a:r>
            <a:rPr lang="en-US" sz="3000" dirty="0" smtClean="0"/>
            <a:t> </a:t>
          </a:r>
          <a:r>
            <a:rPr lang="en-US" sz="3000" dirty="0" err="1" smtClean="0"/>
            <a:t>lẻ</a:t>
          </a:r>
          <a:endParaRPr lang="en-US" sz="3000" dirty="0">
            <a:latin typeface="Maiandra GD" panose="020E0502030308020204" pitchFamily="34" charset="0"/>
          </a:endParaRPr>
        </a:p>
      </dgm:t>
    </dgm:pt>
    <dgm:pt modelId="{14A3957D-8B63-4DA9-AD9F-EA89FF0EE30F}" type="parTrans" cxnId="{466E2AFC-D39C-49E2-A95E-F031D661636D}">
      <dgm:prSet/>
      <dgm:spPr/>
      <dgm:t>
        <a:bodyPr/>
        <a:lstStyle/>
        <a:p>
          <a:endParaRPr lang="en-US"/>
        </a:p>
      </dgm:t>
    </dgm:pt>
    <dgm:pt modelId="{5C1F536E-1B78-45C8-BAB9-34DA8341AA97}" type="sibTrans" cxnId="{466E2AFC-D39C-49E2-A95E-F031D661636D}">
      <dgm:prSet/>
      <dgm:spPr/>
      <dgm:t>
        <a:bodyPr/>
        <a:lstStyle/>
        <a:p>
          <a:endParaRPr lang="en-US"/>
        </a:p>
      </dgm:t>
    </dgm:pt>
    <dgm:pt modelId="{5A8A421A-7005-4C17-B8E5-8BE622A461FF}">
      <dgm:prSet phldrT="[Text]" custT="1"/>
      <dgm:spPr/>
      <dgm:t>
        <a:bodyPr/>
        <a:lstStyle/>
        <a:p>
          <a:r>
            <a:rPr lang="en-US" sz="2500" dirty="0" err="1" smtClean="0">
              <a:latin typeface="Maiandra GD" panose="020E0502030308020204" pitchFamily="34" charset="0"/>
            </a:rPr>
            <a:t>Cửa</a:t>
          </a:r>
          <a:r>
            <a:rPr lang="en-US" sz="2500" dirty="0" smtClean="0">
              <a:latin typeface="Maiandra GD" panose="020E0502030308020204" pitchFamily="34" charset="0"/>
            </a:rPr>
            <a:t> </a:t>
          </a:r>
          <a:r>
            <a:rPr lang="en-US" sz="2500" dirty="0" err="1" smtClean="0">
              <a:latin typeface="Maiandra GD" panose="020E0502030308020204" pitchFamily="34" charset="0"/>
            </a:rPr>
            <a:t>hàng</a:t>
          </a:r>
          <a:r>
            <a:rPr lang="en-US" sz="2500" dirty="0" smtClean="0">
              <a:latin typeface="Maiandra GD" panose="020E0502030308020204" pitchFamily="34" charset="0"/>
            </a:rPr>
            <a:t> </a:t>
          </a:r>
          <a:r>
            <a:rPr lang="en-US" sz="2500" dirty="0" err="1" smtClean="0">
              <a:latin typeface="Maiandra GD" panose="020E0502030308020204" pitchFamily="34" charset="0"/>
            </a:rPr>
            <a:t>tiện</a:t>
          </a:r>
          <a:r>
            <a:rPr lang="en-US" sz="2500" dirty="0" smtClean="0">
              <a:latin typeface="Maiandra GD" panose="020E0502030308020204" pitchFamily="34" charset="0"/>
            </a:rPr>
            <a:t> </a:t>
          </a:r>
          <a:r>
            <a:rPr lang="en-US" sz="2500" dirty="0" err="1" smtClean="0">
              <a:latin typeface="Maiandra GD" panose="020E0502030308020204" pitchFamily="34" charset="0"/>
            </a:rPr>
            <a:t>lợi</a:t>
          </a:r>
          <a:endParaRPr lang="en-US" sz="2500" dirty="0">
            <a:latin typeface="Maiandra GD" panose="020E0502030308020204" pitchFamily="34" charset="0"/>
          </a:endParaRPr>
        </a:p>
      </dgm:t>
    </dgm:pt>
    <dgm:pt modelId="{F2ECC0D7-0CD2-418B-BC47-44ED9446FDD3}" type="parTrans" cxnId="{081BFA2F-B81E-4F00-9970-8BD822AC78C5}">
      <dgm:prSet/>
      <dgm:spPr/>
      <dgm:t>
        <a:bodyPr/>
        <a:lstStyle/>
        <a:p>
          <a:endParaRPr lang="en-US"/>
        </a:p>
      </dgm:t>
    </dgm:pt>
    <dgm:pt modelId="{4B8FD57B-260C-410B-BF93-15871B4EA67D}" type="sibTrans" cxnId="{081BFA2F-B81E-4F00-9970-8BD822AC78C5}">
      <dgm:prSet/>
      <dgm:spPr/>
      <dgm:t>
        <a:bodyPr/>
        <a:lstStyle/>
        <a:p>
          <a:endParaRPr lang="en-US"/>
        </a:p>
      </dgm:t>
    </dgm:pt>
    <dgm:pt modelId="{D9B12EB0-90A0-42DD-85A5-F5735B5B78C0}">
      <dgm:prSet phldrT="[Text]" custT="1"/>
      <dgm:spPr/>
      <dgm:t>
        <a:bodyPr/>
        <a:lstStyle/>
        <a:p>
          <a:r>
            <a:rPr lang="en-US" sz="2500" dirty="0" err="1" smtClean="0">
              <a:latin typeface="Maiandra GD" panose="020E0502030308020204" pitchFamily="34" charset="0"/>
            </a:rPr>
            <a:t>Siêu</a:t>
          </a:r>
          <a:r>
            <a:rPr lang="en-US" sz="2500" dirty="0" smtClean="0">
              <a:latin typeface="Maiandra GD" panose="020E0502030308020204" pitchFamily="34" charset="0"/>
            </a:rPr>
            <a:t> </a:t>
          </a:r>
          <a:r>
            <a:rPr lang="en-US" sz="2500" dirty="0" err="1" smtClean="0">
              <a:latin typeface="Maiandra GD" panose="020E0502030308020204" pitchFamily="34" charset="0"/>
            </a:rPr>
            <a:t>thị</a:t>
          </a:r>
          <a:endParaRPr lang="en-US" sz="2500" dirty="0">
            <a:latin typeface="Maiandra GD" panose="020E0502030308020204" pitchFamily="34" charset="0"/>
          </a:endParaRPr>
        </a:p>
      </dgm:t>
    </dgm:pt>
    <dgm:pt modelId="{546779A0-B3A0-4C75-9CD6-E6B2B9AB522D}" type="parTrans" cxnId="{8D5B94C8-043E-47AD-BD4B-C6E09C9D6FAB}">
      <dgm:prSet/>
      <dgm:spPr/>
      <dgm:t>
        <a:bodyPr/>
        <a:lstStyle/>
        <a:p>
          <a:endParaRPr lang="en-US"/>
        </a:p>
      </dgm:t>
    </dgm:pt>
    <dgm:pt modelId="{943A7CDB-C408-436F-83CB-F066C57BF4BB}" type="sibTrans" cxnId="{8D5B94C8-043E-47AD-BD4B-C6E09C9D6FAB}">
      <dgm:prSet/>
      <dgm:spPr/>
      <dgm:t>
        <a:bodyPr/>
        <a:lstStyle/>
        <a:p>
          <a:endParaRPr lang="en-US"/>
        </a:p>
      </dgm:t>
    </dgm:pt>
    <dgm:pt modelId="{F57E4A14-3C5E-4401-AFD8-32FDCDFCA4C5}">
      <dgm:prSet phldrT="[Text]" custT="1"/>
      <dgm:spPr/>
      <dgm:t>
        <a:bodyPr/>
        <a:lstStyle/>
        <a:p>
          <a:r>
            <a:rPr lang="en-US" sz="2500" dirty="0" err="1" smtClean="0">
              <a:latin typeface="Maiandra GD" panose="020E0502030308020204" pitchFamily="34" charset="0"/>
            </a:rPr>
            <a:t>Nhà</a:t>
          </a:r>
          <a:r>
            <a:rPr lang="en-US" sz="2500" dirty="0" smtClean="0">
              <a:latin typeface="Maiandra GD" panose="020E0502030308020204" pitchFamily="34" charset="0"/>
            </a:rPr>
            <a:t> </a:t>
          </a:r>
          <a:r>
            <a:rPr lang="en-US" sz="2500" dirty="0" err="1" smtClean="0">
              <a:latin typeface="Maiandra GD" panose="020E0502030308020204" pitchFamily="34" charset="0"/>
            </a:rPr>
            <a:t>thuốc</a:t>
          </a:r>
          <a:endParaRPr lang="en-US" sz="2500" dirty="0">
            <a:latin typeface="Maiandra GD" panose="020E0502030308020204" pitchFamily="34" charset="0"/>
          </a:endParaRPr>
        </a:p>
      </dgm:t>
    </dgm:pt>
    <dgm:pt modelId="{EFD31BD5-37F9-453F-892A-D2ED20CFC3C0}" type="parTrans" cxnId="{FF131805-A2D4-4A9D-BD82-AD80CEFCB277}">
      <dgm:prSet/>
      <dgm:spPr/>
      <dgm:t>
        <a:bodyPr/>
        <a:lstStyle/>
        <a:p>
          <a:endParaRPr lang="en-US"/>
        </a:p>
      </dgm:t>
    </dgm:pt>
    <dgm:pt modelId="{A7BD6910-5102-46E7-9405-7D923122005C}" type="sibTrans" cxnId="{FF131805-A2D4-4A9D-BD82-AD80CEFCB277}">
      <dgm:prSet/>
      <dgm:spPr/>
      <dgm:t>
        <a:bodyPr/>
        <a:lstStyle/>
        <a:p>
          <a:endParaRPr lang="en-US"/>
        </a:p>
      </dgm:t>
    </dgm:pt>
    <dgm:pt modelId="{A0A1088B-2C78-49DD-AD3B-74491420725C}" type="pres">
      <dgm:prSet presAssocID="{136DD6D7-7B54-41D0-9B0C-45EBBD7089B4}" presName="Name0" presStyleCnt="0">
        <dgm:presLayoutVars>
          <dgm:chMax val="7"/>
          <dgm:chPref val="7"/>
          <dgm:dir/>
          <dgm:animOne val="branch"/>
          <dgm:animLvl val="lvl"/>
        </dgm:presLayoutVars>
      </dgm:prSet>
      <dgm:spPr/>
      <dgm:t>
        <a:bodyPr/>
        <a:lstStyle/>
        <a:p>
          <a:endParaRPr lang="en-US"/>
        </a:p>
      </dgm:t>
    </dgm:pt>
    <dgm:pt modelId="{5CF83753-562D-49AD-BC9F-10D515C3438A}" type="pres">
      <dgm:prSet presAssocID="{40F0C503-6447-420B-A55F-9DEF119860D3}" presName="composite" presStyleCnt="0"/>
      <dgm:spPr/>
      <dgm:t>
        <a:bodyPr/>
        <a:lstStyle/>
        <a:p>
          <a:endParaRPr lang="en-US"/>
        </a:p>
      </dgm:t>
    </dgm:pt>
    <dgm:pt modelId="{8B891410-25B9-4B0C-A0A6-9EDD72CBABF9}" type="pres">
      <dgm:prSet presAssocID="{40F0C503-6447-420B-A55F-9DEF119860D3}" presName="BackAccent" presStyleLbl="bgShp" presStyleIdx="0" presStyleCnt="3"/>
      <dgm:spPr/>
      <dgm:t>
        <a:bodyPr/>
        <a:lstStyle/>
        <a:p>
          <a:endParaRPr lang="en-US"/>
        </a:p>
      </dgm:t>
    </dgm:pt>
    <dgm:pt modelId="{6BE97248-707E-4005-B3C5-B894C67007A5}" type="pres">
      <dgm:prSet presAssocID="{40F0C503-6447-420B-A55F-9DEF119860D3}" presName="Accent" presStyleLbl="alignNode1" presStyleIdx="0" presStyleCnt="3"/>
      <dgm:spPr/>
      <dgm:t>
        <a:bodyPr/>
        <a:lstStyle/>
        <a:p>
          <a:endParaRPr lang="en-US"/>
        </a:p>
      </dgm:t>
    </dgm:pt>
    <dgm:pt modelId="{5820B08E-9398-4CEA-9403-CD564E16D390}" type="pres">
      <dgm:prSet presAssocID="{40F0C503-6447-420B-A55F-9DEF119860D3}" presName="Child" presStyleLbl="revTx" presStyleIdx="0" presStyleCnt="6" custScaleY="96380" custLinFactNeighborX="2111" custLinFactNeighborY="9676">
        <dgm:presLayoutVars>
          <dgm:chMax val="0"/>
          <dgm:chPref val="0"/>
          <dgm:bulletEnabled val="1"/>
        </dgm:presLayoutVars>
      </dgm:prSet>
      <dgm:spPr/>
      <dgm:t>
        <a:bodyPr/>
        <a:lstStyle/>
        <a:p>
          <a:endParaRPr lang="en-US"/>
        </a:p>
      </dgm:t>
    </dgm:pt>
    <dgm:pt modelId="{D0F14D19-9A3C-4A04-AAAC-544C87424319}" type="pres">
      <dgm:prSet presAssocID="{40F0C503-6447-420B-A55F-9DEF119860D3}" presName="Parent" presStyleLbl="revTx" presStyleIdx="1" presStyleCnt="6" custScaleY="178012">
        <dgm:presLayoutVars>
          <dgm:chMax val="1"/>
          <dgm:chPref val="1"/>
          <dgm:bulletEnabled val="1"/>
        </dgm:presLayoutVars>
      </dgm:prSet>
      <dgm:spPr/>
      <dgm:t>
        <a:bodyPr/>
        <a:lstStyle/>
        <a:p>
          <a:endParaRPr lang="en-US"/>
        </a:p>
      </dgm:t>
    </dgm:pt>
    <dgm:pt modelId="{D4A9D90D-A7C0-4E56-8B51-E8CCAE872672}" type="pres">
      <dgm:prSet presAssocID="{88A5BD31-885A-4169-AD3D-73AE6B964ADF}" presName="sibTrans" presStyleCnt="0"/>
      <dgm:spPr/>
      <dgm:t>
        <a:bodyPr/>
        <a:lstStyle/>
        <a:p>
          <a:endParaRPr lang="en-US"/>
        </a:p>
      </dgm:t>
    </dgm:pt>
    <dgm:pt modelId="{C79513A3-9FF4-42BE-9E02-C8C2651037B6}" type="pres">
      <dgm:prSet presAssocID="{4F8C8F6E-7CDE-44AC-BF95-A422165F4FC6}" presName="composite" presStyleCnt="0"/>
      <dgm:spPr/>
      <dgm:t>
        <a:bodyPr/>
        <a:lstStyle/>
        <a:p>
          <a:endParaRPr lang="en-US"/>
        </a:p>
      </dgm:t>
    </dgm:pt>
    <dgm:pt modelId="{C25B3887-61A8-4181-8DAA-E77E2421D083}" type="pres">
      <dgm:prSet presAssocID="{4F8C8F6E-7CDE-44AC-BF95-A422165F4FC6}" presName="BackAccent" presStyleLbl="bgShp" presStyleIdx="1" presStyleCnt="3"/>
      <dgm:spPr/>
      <dgm:t>
        <a:bodyPr/>
        <a:lstStyle/>
        <a:p>
          <a:endParaRPr lang="en-US"/>
        </a:p>
      </dgm:t>
    </dgm:pt>
    <dgm:pt modelId="{81B2FDFA-754A-4130-B643-9EB0889261EF}" type="pres">
      <dgm:prSet presAssocID="{4F8C8F6E-7CDE-44AC-BF95-A422165F4FC6}" presName="Accent" presStyleLbl="alignNode1" presStyleIdx="1" presStyleCnt="3"/>
      <dgm:spPr/>
      <dgm:t>
        <a:bodyPr/>
        <a:lstStyle/>
        <a:p>
          <a:endParaRPr lang="en-US"/>
        </a:p>
      </dgm:t>
    </dgm:pt>
    <dgm:pt modelId="{0C517299-8AE2-4410-91F9-6317455503EA}" type="pres">
      <dgm:prSet presAssocID="{4F8C8F6E-7CDE-44AC-BF95-A422165F4FC6}" presName="Child" presStyleLbl="revTx" presStyleIdx="2" presStyleCnt="6">
        <dgm:presLayoutVars>
          <dgm:chMax val="0"/>
          <dgm:chPref val="0"/>
          <dgm:bulletEnabled val="1"/>
        </dgm:presLayoutVars>
      </dgm:prSet>
      <dgm:spPr/>
      <dgm:t>
        <a:bodyPr/>
        <a:lstStyle/>
        <a:p>
          <a:endParaRPr lang="en-US"/>
        </a:p>
      </dgm:t>
    </dgm:pt>
    <dgm:pt modelId="{F30409D5-E132-49ED-AAFB-D2611B777E78}" type="pres">
      <dgm:prSet presAssocID="{4F8C8F6E-7CDE-44AC-BF95-A422165F4FC6}" presName="Parent" presStyleLbl="revTx" presStyleIdx="3" presStyleCnt="6" custLinFactNeighborX="7146" custLinFactNeighborY="53038">
        <dgm:presLayoutVars>
          <dgm:chMax val="1"/>
          <dgm:chPref val="1"/>
          <dgm:bulletEnabled val="1"/>
        </dgm:presLayoutVars>
      </dgm:prSet>
      <dgm:spPr/>
      <dgm:t>
        <a:bodyPr/>
        <a:lstStyle/>
        <a:p>
          <a:endParaRPr lang="en-US"/>
        </a:p>
      </dgm:t>
    </dgm:pt>
    <dgm:pt modelId="{7DAF537B-FFC1-4803-8369-5092FBAC85A8}" type="pres">
      <dgm:prSet presAssocID="{65D517E9-3892-4F6D-BFD6-8E6C2C85E553}" presName="sibTrans" presStyleCnt="0"/>
      <dgm:spPr/>
      <dgm:t>
        <a:bodyPr/>
        <a:lstStyle/>
        <a:p>
          <a:endParaRPr lang="en-US"/>
        </a:p>
      </dgm:t>
    </dgm:pt>
    <dgm:pt modelId="{C2565AD1-28FB-49EC-B599-B54BD9241E4E}" type="pres">
      <dgm:prSet presAssocID="{E00CAEB4-5AAB-4C1F-84C4-FBED4F5E58A8}" presName="composite" presStyleCnt="0"/>
      <dgm:spPr/>
      <dgm:t>
        <a:bodyPr/>
        <a:lstStyle/>
        <a:p>
          <a:endParaRPr lang="en-US"/>
        </a:p>
      </dgm:t>
    </dgm:pt>
    <dgm:pt modelId="{A88ACEC1-03E2-4E66-98B8-F4F5A1EEC618}" type="pres">
      <dgm:prSet presAssocID="{E00CAEB4-5AAB-4C1F-84C4-FBED4F5E58A8}" presName="BackAccent" presStyleLbl="bgShp" presStyleIdx="2" presStyleCnt="3"/>
      <dgm:spPr/>
      <dgm:t>
        <a:bodyPr/>
        <a:lstStyle/>
        <a:p>
          <a:endParaRPr lang="en-US"/>
        </a:p>
      </dgm:t>
    </dgm:pt>
    <dgm:pt modelId="{B9335463-3C91-44B0-B04E-8DCFE7C58501}" type="pres">
      <dgm:prSet presAssocID="{E00CAEB4-5AAB-4C1F-84C4-FBED4F5E58A8}" presName="Accent" presStyleLbl="alignNode1" presStyleIdx="2" presStyleCnt="3"/>
      <dgm:spPr/>
      <dgm:t>
        <a:bodyPr/>
        <a:lstStyle/>
        <a:p>
          <a:endParaRPr lang="en-US"/>
        </a:p>
      </dgm:t>
    </dgm:pt>
    <dgm:pt modelId="{1EC8EDA8-B672-4202-A7B7-A8B59A30936A}" type="pres">
      <dgm:prSet presAssocID="{E00CAEB4-5AAB-4C1F-84C4-FBED4F5E58A8}" presName="Child" presStyleLbl="revTx" presStyleIdx="4" presStyleCnt="6" custScaleY="91282">
        <dgm:presLayoutVars>
          <dgm:chMax val="0"/>
          <dgm:chPref val="0"/>
          <dgm:bulletEnabled val="1"/>
        </dgm:presLayoutVars>
      </dgm:prSet>
      <dgm:spPr/>
      <dgm:t>
        <a:bodyPr/>
        <a:lstStyle/>
        <a:p>
          <a:endParaRPr lang="en-US"/>
        </a:p>
      </dgm:t>
    </dgm:pt>
    <dgm:pt modelId="{D3223F8B-4DF5-4223-A1A9-C692F7271D07}" type="pres">
      <dgm:prSet presAssocID="{E00CAEB4-5AAB-4C1F-84C4-FBED4F5E58A8}" presName="Parent" presStyleLbl="revTx" presStyleIdx="5" presStyleCnt="6" custLinFactNeighborX="72" custLinFactNeighborY="36251">
        <dgm:presLayoutVars>
          <dgm:chMax val="1"/>
          <dgm:chPref val="1"/>
          <dgm:bulletEnabled val="1"/>
        </dgm:presLayoutVars>
      </dgm:prSet>
      <dgm:spPr/>
      <dgm:t>
        <a:bodyPr/>
        <a:lstStyle/>
        <a:p>
          <a:endParaRPr lang="en-US"/>
        </a:p>
      </dgm:t>
    </dgm:pt>
  </dgm:ptLst>
  <dgm:cxnLst>
    <dgm:cxn modelId="{8D5B94C8-043E-47AD-BD4B-C6E09C9D6FAB}" srcId="{E00CAEB4-5AAB-4C1F-84C4-FBED4F5E58A8}" destId="{D9B12EB0-90A0-42DD-85A5-F5735B5B78C0}" srcOrd="1" destOrd="0" parTransId="{546779A0-B3A0-4C75-9CD6-E6B2B9AB522D}" sibTransId="{943A7CDB-C408-436F-83CB-F066C57BF4BB}"/>
    <dgm:cxn modelId="{8A3B4EA5-3C74-4B5E-9D42-B0B5808B251C}" srcId="{4F8C8F6E-7CDE-44AC-BF95-A422165F4FC6}" destId="{0069F983-0B9E-4B97-9145-663C5239244C}" srcOrd="0" destOrd="0" parTransId="{0A8BD5AD-0C6A-4876-89DC-65C72B370028}" sibTransId="{D067AE51-B95A-4722-BE30-3AAA8C9CEDEE}"/>
    <dgm:cxn modelId="{3D0EA64E-4A18-42C2-A1F0-87897D9B8094}" srcId="{136DD6D7-7B54-41D0-9B0C-45EBBD7089B4}" destId="{40F0C503-6447-420B-A55F-9DEF119860D3}" srcOrd="0" destOrd="0" parTransId="{3733CBAC-3058-4708-8934-8F68BF36FAAA}" sibTransId="{88A5BD31-885A-4169-AD3D-73AE6B964ADF}"/>
    <dgm:cxn modelId="{29772189-FA03-4021-8E42-BD40EA7B5BA2}" type="presOf" srcId="{0069F983-0B9E-4B97-9145-663C5239244C}" destId="{0C517299-8AE2-4410-91F9-6317455503EA}" srcOrd="0" destOrd="0" presId="urn:microsoft.com/office/officeart/2008/layout/IncreasingCircleProcess"/>
    <dgm:cxn modelId="{466E2AFC-D39C-49E2-A95E-F031D661636D}" srcId="{136DD6D7-7B54-41D0-9B0C-45EBBD7089B4}" destId="{E00CAEB4-5AAB-4C1F-84C4-FBED4F5E58A8}" srcOrd="2" destOrd="0" parTransId="{14A3957D-8B63-4DA9-AD9F-EA89FF0EE30F}" sibTransId="{5C1F536E-1B78-45C8-BAB9-34DA8341AA97}"/>
    <dgm:cxn modelId="{F97303A8-9748-4572-BB61-2564B3BECDA7}" type="presOf" srcId="{E00CAEB4-5AAB-4C1F-84C4-FBED4F5E58A8}" destId="{D3223F8B-4DF5-4223-A1A9-C692F7271D07}" srcOrd="0" destOrd="0" presId="urn:microsoft.com/office/officeart/2008/layout/IncreasingCircleProcess"/>
    <dgm:cxn modelId="{7679F5E6-FA3E-43C7-83BE-98E024A797D0}" srcId="{136DD6D7-7B54-41D0-9B0C-45EBBD7089B4}" destId="{4F8C8F6E-7CDE-44AC-BF95-A422165F4FC6}" srcOrd="1" destOrd="0" parTransId="{84660189-7BAF-492F-B021-65DD51140C14}" sibTransId="{65D517E9-3892-4F6D-BFD6-8E6C2C85E553}"/>
    <dgm:cxn modelId="{FF131805-A2D4-4A9D-BD82-AD80CEFCB277}" srcId="{E00CAEB4-5AAB-4C1F-84C4-FBED4F5E58A8}" destId="{F57E4A14-3C5E-4401-AFD8-32FDCDFCA4C5}" srcOrd="2" destOrd="0" parTransId="{EFD31BD5-37F9-453F-892A-D2ED20CFC3C0}" sibTransId="{A7BD6910-5102-46E7-9405-7D923122005C}"/>
    <dgm:cxn modelId="{1CDE2093-CCEA-40E9-8969-0316A70A302F}" type="presOf" srcId="{4F8C8F6E-7CDE-44AC-BF95-A422165F4FC6}" destId="{F30409D5-E132-49ED-AAFB-D2611B777E78}" srcOrd="0" destOrd="0" presId="urn:microsoft.com/office/officeart/2008/layout/IncreasingCircleProcess"/>
    <dgm:cxn modelId="{D2670A0E-0FC9-4270-8084-081FE10EF57A}" type="presOf" srcId="{D2232B8D-016C-4902-87C0-8D45304276E2}" destId="{5820B08E-9398-4CEA-9403-CD564E16D390}" srcOrd="0" destOrd="0" presId="urn:microsoft.com/office/officeart/2008/layout/IncreasingCircleProcess"/>
    <dgm:cxn modelId="{081BFA2F-B81E-4F00-9970-8BD822AC78C5}" srcId="{E00CAEB4-5AAB-4C1F-84C4-FBED4F5E58A8}" destId="{5A8A421A-7005-4C17-B8E5-8BE622A461FF}" srcOrd="0" destOrd="0" parTransId="{F2ECC0D7-0CD2-418B-BC47-44ED9446FDD3}" sibTransId="{4B8FD57B-260C-410B-BF93-15871B4EA67D}"/>
    <dgm:cxn modelId="{8FD02264-E58C-4EB7-9DA7-951CBD66A06C}" type="presOf" srcId="{F57E4A14-3C5E-4401-AFD8-32FDCDFCA4C5}" destId="{1EC8EDA8-B672-4202-A7B7-A8B59A30936A}" srcOrd="0" destOrd="2" presId="urn:microsoft.com/office/officeart/2008/layout/IncreasingCircleProcess"/>
    <dgm:cxn modelId="{873CED89-210F-4642-99E8-615354E5D42D}" type="presOf" srcId="{5A8A421A-7005-4C17-B8E5-8BE622A461FF}" destId="{1EC8EDA8-B672-4202-A7B7-A8B59A30936A}" srcOrd="0" destOrd="0" presId="urn:microsoft.com/office/officeart/2008/layout/IncreasingCircleProcess"/>
    <dgm:cxn modelId="{A7C64399-404B-4C6E-9E13-85687258AC87}" srcId="{40F0C503-6447-420B-A55F-9DEF119860D3}" destId="{D2232B8D-016C-4902-87C0-8D45304276E2}" srcOrd="0" destOrd="0" parTransId="{8A5F9992-0D8F-426E-A270-63C55C3AF6AA}" sibTransId="{D1B95DCE-D60C-4CF9-B737-255E8A12874E}"/>
    <dgm:cxn modelId="{CAF1CA10-9C02-4AE7-A024-18A1B6F33399}" type="presOf" srcId="{D9B12EB0-90A0-42DD-85A5-F5735B5B78C0}" destId="{1EC8EDA8-B672-4202-A7B7-A8B59A30936A}" srcOrd="0" destOrd="1" presId="urn:microsoft.com/office/officeart/2008/layout/IncreasingCircleProcess"/>
    <dgm:cxn modelId="{F70D0B04-7F4E-4F38-A20A-B45A7B24371B}" type="presOf" srcId="{40F0C503-6447-420B-A55F-9DEF119860D3}" destId="{D0F14D19-9A3C-4A04-AAAC-544C87424319}" srcOrd="0" destOrd="0" presId="urn:microsoft.com/office/officeart/2008/layout/IncreasingCircleProcess"/>
    <dgm:cxn modelId="{B5598B4C-A931-48E1-9E00-BE9B253453AD}" type="presOf" srcId="{136DD6D7-7B54-41D0-9B0C-45EBBD7089B4}" destId="{A0A1088B-2C78-49DD-AD3B-74491420725C}" srcOrd="0" destOrd="0" presId="urn:microsoft.com/office/officeart/2008/layout/IncreasingCircleProcess"/>
    <dgm:cxn modelId="{C95DE507-6360-4167-B919-D4DCAF5988BC}" type="presParOf" srcId="{A0A1088B-2C78-49DD-AD3B-74491420725C}" destId="{5CF83753-562D-49AD-BC9F-10D515C3438A}" srcOrd="0" destOrd="0" presId="urn:microsoft.com/office/officeart/2008/layout/IncreasingCircleProcess"/>
    <dgm:cxn modelId="{4C7718E7-ECEC-4819-AD80-994A161D2D43}" type="presParOf" srcId="{5CF83753-562D-49AD-BC9F-10D515C3438A}" destId="{8B891410-25B9-4B0C-A0A6-9EDD72CBABF9}" srcOrd="0" destOrd="0" presId="urn:microsoft.com/office/officeart/2008/layout/IncreasingCircleProcess"/>
    <dgm:cxn modelId="{CA69BB36-78D7-43B1-8D33-52E6613FD0C9}" type="presParOf" srcId="{5CF83753-562D-49AD-BC9F-10D515C3438A}" destId="{6BE97248-707E-4005-B3C5-B894C67007A5}" srcOrd="1" destOrd="0" presId="urn:microsoft.com/office/officeart/2008/layout/IncreasingCircleProcess"/>
    <dgm:cxn modelId="{92B4863B-C2AA-44F1-B40A-8A4287056E3B}" type="presParOf" srcId="{5CF83753-562D-49AD-BC9F-10D515C3438A}" destId="{5820B08E-9398-4CEA-9403-CD564E16D390}" srcOrd="2" destOrd="0" presId="urn:microsoft.com/office/officeart/2008/layout/IncreasingCircleProcess"/>
    <dgm:cxn modelId="{DA4EF26A-7967-44DF-B002-2578F402F41A}" type="presParOf" srcId="{5CF83753-562D-49AD-BC9F-10D515C3438A}" destId="{D0F14D19-9A3C-4A04-AAAC-544C87424319}" srcOrd="3" destOrd="0" presId="urn:microsoft.com/office/officeart/2008/layout/IncreasingCircleProcess"/>
    <dgm:cxn modelId="{8751798C-E33E-4D4C-B309-CAC98F609961}" type="presParOf" srcId="{A0A1088B-2C78-49DD-AD3B-74491420725C}" destId="{D4A9D90D-A7C0-4E56-8B51-E8CCAE872672}" srcOrd="1" destOrd="0" presId="urn:microsoft.com/office/officeart/2008/layout/IncreasingCircleProcess"/>
    <dgm:cxn modelId="{86FE2CDF-5838-4843-AC2E-99E4DA66022F}" type="presParOf" srcId="{A0A1088B-2C78-49DD-AD3B-74491420725C}" destId="{C79513A3-9FF4-42BE-9E02-C8C2651037B6}" srcOrd="2" destOrd="0" presId="urn:microsoft.com/office/officeart/2008/layout/IncreasingCircleProcess"/>
    <dgm:cxn modelId="{02E8B8B2-3862-4277-87FA-14C66E3D615E}" type="presParOf" srcId="{C79513A3-9FF4-42BE-9E02-C8C2651037B6}" destId="{C25B3887-61A8-4181-8DAA-E77E2421D083}" srcOrd="0" destOrd="0" presId="urn:microsoft.com/office/officeart/2008/layout/IncreasingCircleProcess"/>
    <dgm:cxn modelId="{5ECDC3EE-5131-423F-B853-F1176D05C3E5}" type="presParOf" srcId="{C79513A3-9FF4-42BE-9E02-C8C2651037B6}" destId="{81B2FDFA-754A-4130-B643-9EB0889261EF}" srcOrd="1" destOrd="0" presId="urn:microsoft.com/office/officeart/2008/layout/IncreasingCircleProcess"/>
    <dgm:cxn modelId="{AEE2B728-548D-4F1C-B1F2-53DA76B36821}" type="presParOf" srcId="{C79513A3-9FF4-42BE-9E02-C8C2651037B6}" destId="{0C517299-8AE2-4410-91F9-6317455503EA}" srcOrd="2" destOrd="0" presId="urn:microsoft.com/office/officeart/2008/layout/IncreasingCircleProcess"/>
    <dgm:cxn modelId="{41B230C2-8EEE-449B-B5A0-0C2331FDBBB5}" type="presParOf" srcId="{C79513A3-9FF4-42BE-9E02-C8C2651037B6}" destId="{F30409D5-E132-49ED-AAFB-D2611B777E78}" srcOrd="3" destOrd="0" presId="urn:microsoft.com/office/officeart/2008/layout/IncreasingCircleProcess"/>
    <dgm:cxn modelId="{F6235096-63AA-4513-837C-0A308E2F369F}" type="presParOf" srcId="{A0A1088B-2C78-49DD-AD3B-74491420725C}" destId="{7DAF537B-FFC1-4803-8369-5092FBAC85A8}" srcOrd="3" destOrd="0" presId="urn:microsoft.com/office/officeart/2008/layout/IncreasingCircleProcess"/>
    <dgm:cxn modelId="{85010773-C7C2-4878-8203-D40B142C9CF2}" type="presParOf" srcId="{A0A1088B-2C78-49DD-AD3B-74491420725C}" destId="{C2565AD1-28FB-49EC-B599-B54BD9241E4E}" srcOrd="4" destOrd="0" presId="urn:microsoft.com/office/officeart/2008/layout/IncreasingCircleProcess"/>
    <dgm:cxn modelId="{969FB2AD-BC10-4C4D-973A-F6A1F78AF315}" type="presParOf" srcId="{C2565AD1-28FB-49EC-B599-B54BD9241E4E}" destId="{A88ACEC1-03E2-4E66-98B8-F4F5A1EEC618}" srcOrd="0" destOrd="0" presId="urn:microsoft.com/office/officeart/2008/layout/IncreasingCircleProcess"/>
    <dgm:cxn modelId="{E903C747-38C6-4005-9C81-70EFD66DAF59}" type="presParOf" srcId="{C2565AD1-28FB-49EC-B599-B54BD9241E4E}" destId="{B9335463-3C91-44B0-B04E-8DCFE7C58501}" srcOrd="1" destOrd="0" presId="urn:microsoft.com/office/officeart/2008/layout/IncreasingCircleProcess"/>
    <dgm:cxn modelId="{DDE15280-F69A-47E4-872D-2CB690F747C9}" type="presParOf" srcId="{C2565AD1-28FB-49EC-B599-B54BD9241E4E}" destId="{1EC8EDA8-B672-4202-A7B7-A8B59A30936A}" srcOrd="2" destOrd="0" presId="urn:microsoft.com/office/officeart/2008/layout/IncreasingCircleProcess"/>
    <dgm:cxn modelId="{B1AC37C4-BA2F-48F7-A306-2AFE277D38F6}" type="presParOf" srcId="{C2565AD1-28FB-49EC-B599-B54BD9241E4E}" destId="{D3223F8B-4DF5-4223-A1A9-C692F7271D07}" srcOrd="3" destOrd="0" presId="urn:microsoft.com/office/officeart/2008/layout/IncreasingCircle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C867C3-2EF1-4E89-96FB-8487BCD519C9}"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26932D7E-4E1E-412E-BF1A-098262BEE2EB}">
      <dgm:prSet phldrT="[Text]" custT="1"/>
      <dgm:spPr/>
      <dgm:t>
        <a:bodyPr/>
        <a:lstStyle/>
        <a:p>
          <a:r>
            <a:rPr lang="en-US" sz="2000" dirty="0" err="1" smtClean="0">
              <a:solidFill>
                <a:schemeClr val="tx1"/>
              </a:solidFill>
              <a:effectLst/>
              <a:latin typeface="Maiandra GD" panose="020E0502030308020204" pitchFamily="34" charset="0"/>
              <a:ea typeface="+mn-ea"/>
              <a:cs typeface="+mn-cs"/>
            </a:rPr>
            <a:t>Dòng</a:t>
          </a:r>
          <a:r>
            <a:rPr lang="en-US" sz="2000" dirty="0" smtClean="0">
              <a:solidFill>
                <a:schemeClr val="tx1"/>
              </a:solidFill>
              <a:effectLst/>
              <a:latin typeface="Maiandra GD" panose="020E0502030308020204" pitchFamily="34" charset="0"/>
              <a:ea typeface="+mn-ea"/>
              <a:cs typeface="+mn-cs"/>
            </a:rPr>
            <a:t> </a:t>
          </a:r>
          <a:r>
            <a:rPr lang="en-US" sz="2000" dirty="0" err="1" smtClean="0">
              <a:solidFill>
                <a:schemeClr val="tx1"/>
              </a:solidFill>
              <a:effectLst/>
              <a:latin typeface="Maiandra GD" panose="020E0502030308020204" pitchFamily="34" charset="0"/>
              <a:ea typeface="+mn-ea"/>
              <a:cs typeface="+mn-cs"/>
            </a:rPr>
            <a:t>bao</a:t>
          </a:r>
          <a:r>
            <a:rPr lang="en-US" sz="2000" dirty="0" smtClean="0">
              <a:solidFill>
                <a:schemeClr val="tx1"/>
              </a:solidFill>
              <a:effectLst/>
              <a:latin typeface="Maiandra GD" panose="020E0502030308020204" pitchFamily="34" charset="0"/>
              <a:ea typeface="+mn-ea"/>
              <a:cs typeface="+mn-cs"/>
            </a:rPr>
            <a:t> </a:t>
          </a:r>
          <a:r>
            <a:rPr lang="en-US" sz="2000" dirty="0" err="1" smtClean="0">
              <a:solidFill>
                <a:schemeClr val="tx1"/>
              </a:solidFill>
              <a:effectLst/>
              <a:latin typeface="Maiandra GD" panose="020E0502030308020204" pitchFamily="34" charset="0"/>
              <a:ea typeface="+mn-ea"/>
              <a:cs typeface="+mn-cs"/>
            </a:rPr>
            <a:t>cao</a:t>
          </a:r>
          <a:r>
            <a:rPr lang="en-US" sz="2000" dirty="0" smtClean="0">
              <a:solidFill>
                <a:schemeClr val="tx1"/>
              </a:solidFill>
              <a:effectLst/>
              <a:latin typeface="Maiandra GD" panose="020E0502030308020204" pitchFamily="34" charset="0"/>
              <a:ea typeface="+mn-ea"/>
              <a:cs typeface="+mn-cs"/>
            </a:rPr>
            <a:t> </a:t>
          </a:r>
          <a:r>
            <a:rPr lang="en-US" sz="2000" dirty="0" err="1" smtClean="0">
              <a:solidFill>
                <a:schemeClr val="tx1"/>
              </a:solidFill>
              <a:effectLst/>
              <a:latin typeface="Maiandra GD" panose="020E0502030308020204" pitchFamily="34" charset="0"/>
              <a:ea typeface="+mn-ea"/>
              <a:cs typeface="+mn-cs"/>
            </a:rPr>
            <a:t>su</a:t>
          </a:r>
          <a:r>
            <a:rPr lang="en-US" sz="2000" dirty="0" smtClean="0">
              <a:solidFill>
                <a:schemeClr val="tx1"/>
              </a:solidFill>
              <a:effectLst/>
              <a:latin typeface="Maiandra GD" panose="020E0502030308020204" pitchFamily="34" charset="0"/>
              <a:ea typeface="+mn-ea"/>
              <a:cs typeface="+mn-cs"/>
            </a:rPr>
            <a:t> Durex Performance</a:t>
          </a:r>
          <a:endParaRPr lang="en-US" sz="2000" dirty="0">
            <a:latin typeface="Maiandra GD" panose="020E0502030308020204" pitchFamily="34" charset="0"/>
          </a:endParaRPr>
        </a:p>
      </dgm:t>
    </dgm:pt>
    <dgm:pt modelId="{468B6B99-EAF8-4F61-ACFB-4AEED8C1C05F}" type="parTrans" cxnId="{EB859F13-E401-4799-84B7-E74651FC5583}">
      <dgm:prSet/>
      <dgm:spPr/>
      <dgm:t>
        <a:bodyPr/>
        <a:lstStyle/>
        <a:p>
          <a:endParaRPr lang="en-US"/>
        </a:p>
      </dgm:t>
    </dgm:pt>
    <dgm:pt modelId="{ED5DFF74-8052-49E8-9801-835976FF3FE3}" type="sibTrans" cxnId="{EB859F13-E401-4799-84B7-E74651FC5583}">
      <dgm:prSet/>
      <dgm:spPr/>
      <dgm:t>
        <a:bodyPr/>
        <a:lstStyle/>
        <a:p>
          <a:endParaRPr lang="en-US"/>
        </a:p>
      </dgm:t>
    </dgm:pt>
    <dgm:pt modelId="{55DDFB30-AEEF-4666-B55C-6FEBD594E111}">
      <dgm:prSet phldrT="[Text]" custT="1"/>
      <dgm:spPr/>
      <dgm:t>
        <a:bodyPr/>
        <a:lstStyle/>
        <a:p>
          <a:r>
            <a:rPr lang="en-US" sz="2000" dirty="0" smtClean="0">
              <a:solidFill>
                <a:schemeClr val="tx1"/>
              </a:solidFill>
              <a:effectLst/>
              <a:latin typeface="Maiandra GD" panose="020E0502030308020204" pitchFamily="34" charset="0"/>
              <a:ea typeface="+mn-ea"/>
              <a:cs typeface="+mn-cs"/>
            </a:rPr>
            <a:t>175.000/ </a:t>
          </a:r>
          <a:r>
            <a:rPr lang="en-US" sz="2000" dirty="0" err="1" smtClean="0">
              <a:solidFill>
                <a:schemeClr val="tx1"/>
              </a:solidFill>
              <a:effectLst/>
              <a:latin typeface="Maiandra GD" panose="020E0502030308020204" pitchFamily="34" charset="0"/>
              <a:ea typeface="+mn-ea"/>
              <a:cs typeface="+mn-cs"/>
            </a:rPr>
            <a:t>hộp</a:t>
          </a:r>
          <a:r>
            <a:rPr lang="en-US" sz="2000" dirty="0" smtClean="0">
              <a:solidFill>
                <a:schemeClr val="tx1"/>
              </a:solidFill>
              <a:effectLst/>
              <a:latin typeface="Maiandra GD" panose="020E0502030308020204" pitchFamily="34" charset="0"/>
              <a:ea typeface="+mn-ea"/>
              <a:cs typeface="+mn-cs"/>
            </a:rPr>
            <a:t> 12 cái</a:t>
          </a:r>
          <a:endParaRPr lang="en-US" sz="2000" dirty="0">
            <a:latin typeface="Maiandra GD" panose="020E0502030308020204" pitchFamily="34" charset="0"/>
          </a:endParaRPr>
        </a:p>
      </dgm:t>
    </dgm:pt>
    <dgm:pt modelId="{8A9ADDC3-B4D2-4B52-8B55-17109E1252ED}" type="parTrans" cxnId="{E437255B-5359-4ABC-9E9C-474FFD7D29B0}">
      <dgm:prSet/>
      <dgm:spPr/>
      <dgm:t>
        <a:bodyPr/>
        <a:lstStyle/>
        <a:p>
          <a:endParaRPr lang="en-US"/>
        </a:p>
      </dgm:t>
    </dgm:pt>
    <dgm:pt modelId="{79D73886-230B-4378-ACFD-4DEF2E3B91D7}" type="sibTrans" cxnId="{E437255B-5359-4ABC-9E9C-474FFD7D29B0}">
      <dgm:prSet/>
      <dgm:spPr/>
      <dgm:t>
        <a:bodyPr/>
        <a:lstStyle/>
        <a:p>
          <a:endParaRPr lang="en-US"/>
        </a:p>
      </dgm:t>
    </dgm:pt>
    <dgm:pt modelId="{5A41AB00-CE3A-4117-BB2F-1C2B2679D0D4}">
      <dgm:prSet phldrT="[Text]" custT="1"/>
      <dgm:spPr/>
      <dgm:t>
        <a:bodyPr/>
        <a:lstStyle/>
        <a:p>
          <a:r>
            <a:rPr lang="en-US" sz="2000" dirty="0" err="1" smtClean="0">
              <a:solidFill>
                <a:schemeClr val="tx1"/>
              </a:solidFill>
              <a:effectLst/>
              <a:latin typeface="Maiandra GD" panose="020E0502030308020204" pitchFamily="34" charset="0"/>
              <a:ea typeface="+mn-ea"/>
              <a:cs typeface="+mn-cs"/>
            </a:rPr>
            <a:t>Dòng</a:t>
          </a:r>
          <a:r>
            <a:rPr lang="en-US" sz="2000" dirty="0" smtClean="0">
              <a:solidFill>
                <a:schemeClr val="tx1"/>
              </a:solidFill>
              <a:effectLst/>
              <a:latin typeface="Maiandra GD" panose="020E0502030308020204" pitchFamily="34" charset="0"/>
              <a:ea typeface="+mn-ea"/>
              <a:cs typeface="+mn-cs"/>
            </a:rPr>
            <a:t> </a:t>
          </a:r>
          <a:r>
            <a:rPr lang="en-US" sz="2000" dirty="0" err="1" smtClean="0">
              <a:solidFill>
                <a:schemeClr val="tx1"/>
              </a:solidFill>
              <a:effectLst/>
              <a:latin typeface="Maiandra GD" panose="020E0502030308020204" pitchFamily="34" charset="0"/>
              <a:ea typeface="+mn-ea"/>
              <a:cs typeface="+mn-cs"/>
            </a:rPr>
            <a:t>bao</a:t>
          </a:r>
          <a:r>
            <a:rPr lang="en-US" sz="2000" dirty="0" smtClean="0">
              <a:solidFill>
                <a:schemeClr val="tx1"/>
              </a:solidFill>
              <a:effectLst/>
              <a:latin typeface="Maiandra GD" panose="020E0502030308020204" pitchFamily="34" charset="0"/>
              <a:ea typeface="+mn-ea"/>
              <a:cs typeface="+mn-cs"/>
            </a:rPr>
            <a:t> </a:t>
          </a:r>
          <a:r>
            <a:rPr lang="en-US" sz="2000" dirty="0" err="1" smtClean="0">
              <a:solidFill>
                <a:schemeClr val="tx1"/>
              </a:solidFill>
              <a:effectLst/>
              <a:latin typeface="Maiandra GD" panose="020E0502030308020204" pitchFamily="34" charset="0"/>
              <a:ea typeface="+mn-ea"/>
              <a:cs typeface="+mn-cs"/>
            </a:rPr>
            <a:t>cao</a:t>
          </a:r>
          <a:r>
            <a:rPr lang="en-US" sz="2000" dirty="0" smtClean="0">
              <a:solidFill>
                <a:schemeClr val="tx1"/>
              </a:solidFill>
              <a:effectLst/>
              <a:latin typeface="Maiandra GD" panose="020E0502030308020204" pitchFamily="34" charset="0"/>
              <a:ea typeface="+mn-ea"/>
              <a:cs typeface="+mn-cs"/>
            </a:rPr>
            <a:t> </a:t>
          </a:r>
          <a:r>
            <a:rPr lang="en-US" sz="2000" dirty="0" err="1" smtClean="0">
              <a:solidFill>
                <a:schemeClr val="tx1"/>
              </a:solidFill>
              <a:effectLst/>
              <a:latin typeface="Maiandra GD" panose="020E0502030308020204" pitchFamily="34" charset="0"/>
              <a:ea typeface="+mn-ea"/>
              <a:cs typeface="+mn-cs"/>
            </a:rPr>
            <a:t>su</a:t>
          </a:r>
          <a:r>
            <a:rPr lang="en-US" sz="2000" dirty="0" smtClean="0">
              <a:solidFill>
                <a:schemeClr val="tx1"/>
              </a:solidFill>
              <a:effectLst/>
              <a:latin typeface="Maiandra GD" panose="020E0502030308020204" pitchFamily="34" charset="0"/>
              <a:ea typeface="+mn-ea"/>
              <a:cs typeface="+mn-cs"/>
            </a:rPr>
            <a:t> Fun &amp; Adventure</a:t>
          </a:r>
          <a:endParaRPr lang="en-US" sz="2000" dirty="0">
            <a:latin typeface="Maiandra GD" panose="020E0502030308020204" pitchFamily="34" charset="0"/>
          </a:endParaRPr>
        </a:p>
      </dgm:t>
    </dgm:pt>
    <dgm:pt modelId="{9C783668-D7C6-4B2B-8C75-F988C1733218}" type="parTrans" cxnId="{E42B788B-DF68-497A-B3DC-D9B6C51848A4}">
      <dgm:prSet/>
      <dgm:spPr/>
      <dgm:t>
        <a:bodyPr/>
        <a:lstStyle/>
        <a:p>
          <a:endParaRPr lang="en-US"/>
        </a:p>
      </dgm:t>
    </dgm:pt>
    <dgm:pt modelId="{DBA963F8-ED45-459E-B3D3-4BFAE3915622}" type="sibTrans" cxnId="{E42B788B-DF68-497A-B3DC-D9B6C51848A4}">
      <dgm:prSet/>
      <dgm:spPr/>
      <dgm:t>
        <a:bodyPr/>
        <a:lstStyle/>
        <a:p>
          <a:endParaRPr lang="en-US"/>
        </a:p>
      </dgm:t>
    </dgm:pt>
    <dgm:pt modelId="{44B3C9DC-EAD7-4431-924F-6E2FAA7EF655}">
      <dgm:prSet phldrT="[Text]" custT="1"/>
      <dgm:spPr/>
      <dgm:t>
        <a:bodyPr/>
        <a:lstStyle/>
        <a:p>
          <a:r>
            <a:rPr lang="en-US" sz="2000" dirty="0" smtClean="0">
              <a:solidFill>
                <a:schemeClr val="tx1"/>
              </a:solidFill>
              <a:effectLst/>
              <a:latin typeface="Maiandra GD" panose="020E0502030308020204" pitchFamily="34" charset="0"/>
              <a:ea typeface="+mn-ea"/>
              <a:cs typeface="+mn-cs"/>
            </a:rPr>
            <a:t>Sensation: 80.000/ </a:t>
          </a:r>
          <a:r>
            <a:rPr lang="en-US" sz="2000" dirty="0" err="1" smtClean="0">
              <a:solidFill>
                <a:schemeClr val="tx1"/>
              </a:solidFill>
              <a:effectLst/>
              <a:latin typeface="Maiandra GD" panose="020E0502030308020204" pitchFamily="34" charset="0"/>
              <a:ea typeface="+mn-ea"/>
              <a:cs typeface="+mn-cs"/>
            </a:rPr>
            <a:t>hộp</a:t>
          </a:r>
          <a:r>
            <a:rPr lang="en-US" sz="2000" dirty="0" smtClean="0">
              <a:solidFill>
                <a:schemeClr val="tx1"/>
              </a:solidFill>
              <a:effectLst/>
              <a:latin typeface="Maiandra GD" panose="020E0502030308020204" pitchFamily="34" charset="0"/>
              <a:ea typeface="+mn-ea"/>
              <a:cs typeface="+mn-cs"/>
            </a:rPr>
            <a:t> 3 cái</a:t>
          </a:r>
          <a:endParaRPr lang="en-US" sz="2000" dirty="0">
            <a:latin typeface="Maiandra GD" panose="020E0502030308020204" pitchFamily="34" charset="0"/>
          </a:endParaRPr>
        </a:p>
      </dgm:t>
    </dgm:pt>
    <dgm:pt modelId="{74986F60-1735-47EA-82D4-FBD258EE38E2}" type="parTrans" cxnId="{D177A32A-B04A-4948-A95D-2A523A895C18}">
      <dgm:prSet/>
      <dgm:spPr/>
      <dgm:t>
        <a:bodyPr/>
        <a:lstStyle/>
        <a:p>
          <a:endParaRPr lang="en-US"/>
        </a:p>
      </dgm:t>
    </dgm:pt>
    <dgm:pt modelId="{2B4F0967-FE7F-46F8-9290-82003D490FFD}" type="sibTrans" cxnId="{D177A32A-B04A-4948-A95D-2A523A895C18}">
      <dgm:prSet/>
      <dgm:spPr/>
      <dgm:t>
        <a:bodyPr/>
        <a:lstStyle/>
        <a:p>
          <a:endParaRPr lang="en-US"/>
        </a:p>
      </dgm:t>
    </dgm:pt>
    <dgm:pt modelId="{5BFB18B6-3C5F-4917-BE05-46A94010D676}">
      <dgm:prSet phldrT="[Text]" custT="1"/>
      <dgm:spPr/>
      <dgm:t>
        <a:bodyPr/>
        <a:lstStyle/>
        <a:p>
          <a:r>
            <a:rPr lang="en-US" sz="2000" dirty="0" err="1" smtClean="0">
              <a:solidFill>
                <a:schemeClr val="tx1"/>
              </a:solidFill>
              <a:effectLst/>
              <a:latin typeface="Maiandra GD" panose="020E0502030308020204" pitchFamily="34" charset="0"/>
              <a:ea typeface="+mn-ea"/>
              <a:cs typeface="+mn-cs"/>
            </a:rPr>
            <a:t>Dòng</a:t>
          </a:r>
          <a:r>
            <a:rPr lang="en-US" sz="2000" dirty="0" smtClean="0">
              <a:solidFill>
                <a:schemeClr val="tx1"/>
              </a:solidFill>
              <a:effectLst/>
              <a:latin typeface="Maiandra GD" panose="020E0502030308020204" pitchFamily="34" charset="0"/>
              <a:ea typeface="+mn-ea"/>
              <a:cs typeface="+mn-cs"/>
            </a:rPr>
            <a:t> </a:t>
          </a:r>
          <a:r>
            <a:rPr lang="en-US" sz="2000" dirty="0" err="1" smtClean="0">
              <a:solidFill>
                <a:schemeClr val="tx1"/>
              </a:solidFill>
              <a:effectLst/>
              <a:latin typeface="Maiandra GD" panose="020E0502030308020204" pitchFamily="34" charset="0"/>
              <a:ea typeface="+mn-ea"/>
              <a:cs typeface="+mn-cs"/>
            </a:rPr>
            <a:t>bao</a:t>
          </a:r>
          <a:r>
            <a:rPr lang="en-US" sz="2000" dirty="0" smtClean="0">
              <a:solidFill>
                <a:schemeClr val="tx1"/>
              </a:solidFill>
              <a:effectLst/>
              <a:latin typeface="Maiandra GD" panose="020E0502030308020204" pitchFamily="34" charset="0"/>
              <a:ea typeface="+mn-ea"/>
              <a:cs typeface="+mn-cs"/>
            </a:rPr>
            <a:t> </a:t>
          </a:r>
          <a:r>
            <a:rPr lang="en-US" sz="2000" dirty="0" err="1" smtClean="0">
              <a:solidFill>
                <a:schemeClr val="tx1"/>
              </a:solidFill>
              <a:effectLst/>
              <a:latin typeface="Maiandra GD" panose="020E0502030308020204" pitchFamily="34" charset="0"/>
              <a:ea typeface="+mn-ea"/>
              <a:cs typeface="+mn-cs"/>
            </a:rPr>
            <a:t>cao</a:t>
          </a:r>
          <a:r>
            <a:rPr lang="en-US" sz="2000" dirty="0" smtClean="0">
              <a:solidFill>
                <a:schemeClr val="tx1"/>
              </a:solidFill>
              <a:effectLst/>
              <a:latin typeface="Maiandra GD" panose="020E0502030308020204" pitchFamily="34" charset="0"/>
              <a:ea typeface="+mn-ea"/>
              <a:cs typeface="+mn-cs"/>
            </a:rPr>
            <a:t> </a:t>
          </a:r>
          <a:r>
            <a:rPr lang="en-US" sz="2000" dirty="0" err="1" smtClean="0">
              <a:solidFill>
                <a:schemeClr val="tx1"/>
              </a:solidFill>
              <a:effectLst/>
              <a:latin typeface="Maiandra GD" panose="020E0502030308020204" pitchFamily="34" charset="0"/>
              <a:ea typeface="+mn-ea"/>
              <a:cs typeface="+mn-cs"/>
            </a:rPr>
            <a:t>su</a:t>
          </a:r>
          <a:r>
            <a:rPr lang="en-US" sz="2000" dirty="0" smtClean="0">
              <a:solidFill>
                <a:schemeClr val="tx1"/>
              </a:solidFill>
              <a:effectLst/>
              <a:latin typeface="Maiandra GD" panose="020E0502030308020204" pitchFamily="34" charset="0"/>
              <a:ea typeface="+mn-ea"/>
              <a:cs typeface="+mn-cs"/>
            </a:rPr>
            <a:t> Basic Confidence</a:t>
          </a:r>
          <a:endParaRPr lang="en-US" sz="2000" dirty="0">
            <a:latin typeface="Maiandra GD" panose="020E0502030308020204" pitchFamily="34" charset="0"/>
          </a:endParaRPr>
        </a:p>
      </dgm:t>
    </dgm:pt>
    <dgm:pt modelId="{F3FF2C55-444D-417D-B443-DF225A708DB1}" type="parTrans" cxnId="{995151D1-5AA1-4B25-8A66-C12451F8E435}">
      <dgm:prSet/>
      <dgm:spPr/>
      <dgm:t>
        <a:bodyPr/>
        <a:lstStyle/>
        <a:p>
          <a:endParaRPr lang="en-US"/>
        </a:p>
      </dgm:t>
    </dgm:pt>
    <dgm:pt modelId="{6202B281-9166-4726-AEE8-38F00995739B}" type="sibTrans" cxnId="{995151D1-5AA1-4B25-8A66-C12451F8E435}">
      <dgm:prSet/>
      <dgm:spPr/>
      <dgm:t>
        <a:bodyPr/>
        <a:lstStyle/>
        <a:p>
          <a:endParaRPr lang="en-US"/>
        </a:p>
      </dgm:t>
    </dgm:pt>
    <dgm:pt modelId="{5771A7F7-3B33-46EA-AC6F-99BE84E1FA7F}">
      <dgm:prSet phldrT="[Text]" custT="1"/>
      <dgm:spPr/>
      <dgm:t>
        <a:bodyPr/>
        <a:lstStyle/>
        <a:p>
          <a:r>
            <a:rPr lang="en-US" sz="1800" dirty="0" smtClean="0">
              <a:solidFill>
                <a:schemeClr val="tx1"/>
              </a:solidFill>
              <a:effectLst/>
              <a:latin typeface="Maiandra GD" panose="020E0502030308020204" pitchFamily="34" charset="0"/>
              <a:ea typeface="+mn-ea"/>
              <a:cs typeface="+mn-cs"/>
            </a:rPr>
            <a:t>Extra Safe: 42.000 – 50.000/ </a:t>
          </a:r>
          <a:r>
            <a:rPr lang="en-US" sz="1800" dirty="0" err="1" smtClean="0">
              <a:solidFill>
                <a:schemeClr val="tx1"/>
              </a:solidFill>
              <a:effectLst/>
              <a:latin typeface="Maiandra GD" panose="020E0502030308020204" pitchFamily="34" charset="0"/>
              <a:ea typeface="+mn-ea"/>
              <a:cs typeface="+mn-cs"/>
            </a:rPr>
            <a:t>hộp</a:t>
          </a:r>
          <a:r>
            <a:rPr lang="en-US" sz="1800" dirty="0" smtClean="0">
              <a:solidFill>
                <a:schemeClr val="tx1"/>
              </a:solidFill>
              <a:effectLst/>
              <a:latin typeface="Maiandra GD" panose="020E0502030308020204" pitchFamily="34" charset="0"/>
              <a:ea typeface="+mn-ea"/>
              <a:cs typeface="+mn-cs"/>
            </a:rPr>
            <a:t> 3 cái</a:t>
          </a:r>
        </a:p>
        <a:p>
          <a:r>
            <a:rPr lang="en-US" sz="1800" dirty="0" smtClean="0">
              <a:solidFill>
                <a:schemeClr val="tx1"/>
              </a:solidFill>
              <a:effectLst/>
              <a:latin typeface="Maiandra GD" panose="020E0502030308020204" pitchFamily="34" charset="0"/>
              <a:ea typeface="+mn-ea"/>
              <a:cs typeface="+mn-cs"/>
            </a:rPr>
            <a:t>Durex Love: 32.000 – 35.000/ </a:t>
          </a:r>
          <a:r>
            <a:rPr lang="en-US" sz="1800" dirty="0" err="1" smtClean="0">
              <a:solidFill>
                <a:schemeClr val="tx1"/>
              </a:solidFill>
              <a:effectLst/>
              <a:latin typeface="Maiandra GD" panose="020E0502030308020204" pitchFamily="34" charset="0"/>
              <a:ea typeface="+mn-ea"/>
              <a:cs typeface="+mn-cs"/>
            </a:rPr>
            <a:t>hộp</a:t>
          </a:r>
          <a:r>
            <a:rPr lang="en-US" sz="1800" dirty="0" smtClean="0">
              <a:solidFill>
                <a:schemeClr val="tx1"/>
              </a:solidFill>
              <a:effectLst/>
              <a:latin typeface="Maiandra GD" panose="020E0502030308020204" pitchFamily="34" charset="0"/>
              <a:ea typeface="+mn-ea"/>
              <a:cs typeface="+mn-cs"/>
            </a:rPr>
            <a:t> 3 cái</a:t>
          </a:r>
          <a:endParaRPr lang="en-US" sz="1800" dirty="0">
            <a:latin typeface="Maiandra GD" panose="020E0502030308020204" pitchFamily="34" charset="0"/>
          </a:endParaRPr>
        </a:p>
      </dgm:t>
    </dgm:pt>
    <dgm:pt modelId="{005D0086-4D59-4F1E-A773-C4FEC0656E93}" type="parTrans" cxnId="{3F5D65DF-FFE9-42A3-B3A3-7FFBD9984331}">
      <dgm:prSet/>
      <dgm:spPr/>
      <dgm:t>
        <a:bodyPr/>
        <a:lstStyle/>
        <a:p>
          <a:endParaRPr lang="en-US"/>
        </a:p>
      </dgm:t>
    </dgm:pt>
    <dgm:pt modelId="{807E7406-EF19-4F8B-9D73-02DD6F0488C9}" type="sibTrans" cxnId="{3F5D65DF-FFE9-42A3-B3A3-7FFBD9984331}">
      <dgm:prSet/>
      <dgm:spPr/>
      <dgm:t>
        <a:bodyPr/>
        <a:lstStyle/>
        <a:p>
          <a:endParaRPr lang="en-US"/>
        </a:p>
      </dgm:t>
    </dgm:pt>
    <dgm:pt modelId="{821FE047-2109-4D8D-9339-EC2EAB585B95}">
      <dgm:prSet custT="1"/>
      <dgm:spPr/>
      <dgm:t>
        <a:bodyPr/>
        <a:lstStyle/>
        <a:p>
          <a:r>
            <a:rPr lang="en-US" sz="2000" dirty="0" smtClean="0">
              <a:solidFill>
                <a:schemeClr val="tx1"/>
              </a:solidFill>
              <a:effectLst/>
              <a:latin typeface="Maiandra GD" panose="020E0502030308020204" pitchFamily="34" charset="0"/>
              <a:ea typeface="+mn-ea"/>
              <a:cs typeface="+mn-cs"/>
            </a:rPr>
            <a:t>Pleasure max: 55.000/ </a:t>
          </a:r>
          <a:r>
            <a:rPr lang="en-US" sz="2000" dirty="0" err="1" smtClean="0">
              <a:solidFill>
                <a:schemeClr val="tx1"/>
              </a:solidFill>
              <a:effectLst/>
              <a:latin typeface="Maiandra GD" panose="020E0502030308020204" pitchFamily="34" charset="0"/>
              <a:ea typeface="+mn-ea"/>
              <a:cs typeface="+mn-cs"/>
            </a:rPr>
            <a:t>hộp</a:t>
          </a:r>
          <a:r>
            <a:rPr lang="en-US" sz="2000" dirty="0" smtClean="0">
              <a:solidFill>
                <a:schemeClr val="tx1"/>
              </a:solidFill>
              <a:effectLst/>
              <a:latin typeface="Maiandra GD" panose="020E0502030308020204" pitchFamily="34" charset="0"/>
              <a:ea typeface="+mn-ea"/>
              <a:cs typeface="+mn-cs"/>
            </a:rPr>
            <a:t> 3 cái</a:t>
          </a:r>
        </a:p>
      </dgm:t>
    </dgm:pt>
    <dgm:pt modelId="{8E427824-FACF-4EBD-87C2-D61BAA822B32}" type="parTrans" cxnId="{8BC13BE3-9603-47B0-BDD3-BA7CE3AB35D1}">
      <dgm:prSet/>
      <dgm:spPr/>
      <dgm:t>
        <a:bodyPr/>
        <a:lstStyle/>
        <a:p>
          <a:endParaRPr lang="en-US"/>
        </a:p>
      </dgm:t>
    </dgm:pt>
    <dgm:pt modelId="{690FC304-3F90-435B-B3E9-36E86C03EAE3}" type="sibTrans" cxnId="{8BC13BE3-9603-47B0-BDD3-BA7CE3AB35D1}">
      <dgm:prSet/>
      <dgm:spPr/>
      <dgm:t>
        <a:bodyPr/>
        <a:lstStyle/>
        <a:p>
          <a:endParaRPr lang="en-US"/>
        </a:p>
      </dgm:t>
    </dgm:pt>
    <dgm:pt modelId="{C054D06E-49DF-48BF-84E2-821F35C05615}">
      <dgm:prSet custT="1"/>
      <dgm:spPr/>
      <dgm:t>
        <a:bodyPr/>
        <a:lstStyle/>
        <a:p>
          <a:r>
            <a:rPr lang="en-US" sz="1800" dirty="0" smtClean="0">
              <a:solidFill>
                <a:schemeClr val="tx1"/>
              </a:solidFill>
              <a:effectLst/>
              <a:latin typeface="Maiandra GD" panose="020E0502030308020204" pitchFamily="34" charset="0"/>
              <a:ea typeface="+mn-ea"/>
              <a:cs typeface="+mn-cs"/>
            </a:rPr>
            <a:t>Durex </a:t>
          </a:r>
          <a:r>
            <a:rPr lang="en-US" sz="1800" dirty="0" err="1" smtClean="0">
              <a:solidFill>
                <a:schemeClr val="tx1"/>
              </a:solidFill>
              <a:effectLst/>
              <a:latin typeface="Maiandra GD" panose="020E0502030308020204" pitchFamily="34" charset="0"/>
              <a:ea typeface="+mn-ea"/>
              <a:cs typeface="+mn-cs"/>
            </a:rPr>
            <a:t>Kingtex</a:t>
          </a:r>
          <a:r>
            <a:rPr lang="en-US" sz="1800" dirty="0" smtClean="0">
              <a:solidFill>
                <a:schemeClr val="tx1"/>
              </a:solidFill>
              <a:effectLst/>
              <a:latin typeface="Maiandra GD" panose="020E0502030308020204" pitchFamily="34" charset="0"/>
              <a:ea typeface="+mn-ea"/>
              <a:cs typeface="+mn-cs"/>
            </a:rPr>
            <a:t>: 35.000/ </a:t>
          </a:r>
          <a:r>
            <a:rPr lang="en-US" sz="1800" dirty="0" err="1" smtClean="0">
              <a:solidFill>
                <a:schemeClr val="tx1"/>
              </a:solidFill>
              <a:effectLst/>
              <a:latin typeface="Maiandra GD" panose="020E0502030308020204" pitchFamily="34" charset="0"/>
              <a:ea typeface="+mn-ea"/>
              <a:cs typeface="+mn-cs"/>
            </a:rPr>
            <a:t>hộp</a:t>
          </a:r>
          <a:r>
            <a:rPr lang="en-US" sz="1800" dirty="0" smtClean="0">
              <a:solidFill>
                <a:schemeClr val="tx1"/>
              </a:solidFill>
              <a:effectLst/>
              <a:latin typeface="Maiandra GD" panose="020E0502030308020204" pitchFamily="34" charset="0"/>
              <a:ea typeface="+mn-ea"/>
              <a:cs typeface="+mn-cs"/>
            </a:rPr>
            <a:t> 3 cái</a:t>
          </a:r>
        </a:p>
      </dgm:t>
    </dgm:pt>
    <dgm:pt modelId="{37CD41FD-7B72-4CA5-B361-B8AAC5C3732F}" type="parTrans" cxnId="{C5279BB6-DF87-40AA-AFF9-81BF7AB1BB33}">
      <dgm:prSet/>
      <dgm:spPr/>
      <dgm:t>
        <a:bodyPr/>
        <a:lstStyle/>
        <a:p>
          <a:endParaRPr lang="en-US"/>
        </a:p>
      </dgm:t>
    </dgm:pt>
    <dgm:pt modelId="{B0A9C0F2-B6BD-4585-977E-6F54EE631B5D}" type="sibTrans" cxnId="{C5279BB6-DF87-40AA-AFF9-81BF7AB1BB33}">
      <dgm:prSet/>
      <dgm:spPr/>
      <dgm:t>
        <a:bodyPr/>
        <a:lstStyle/>
        <a:p>
          <a:endParaRPr lang="en-US"/>
        </a:p>
      </dgm:t>
    </dgm:pt>
    <dgm:pt modelId="{ABC4BC1A-EF49-4842-8D17-BA627EA06994}" type="pres">
      <dgm:prSet presAssocID="{15C867C3-2EF1-4E89-96FB-8487BCD519C9}" presName="Name0" presStyleCnt="0">
        <dgm:presLayoutVars>
          <dgm:chMax/>
          <dgm:chPref/>
          <dgm:dir/>
        </dgm:presLayoutVars>
      </dgm:prSet>
      <dgm:spPr/>
      <dgm:t>
        <a:bodyPr/>
        <a:lstStyle/>
        <a:p>
          <a:endParaRPr lang="en-US"/>
        </a:p>
      </dgm:t>
    </dgm:pt>
    <dgm:pt modelId="{CEBF3106-33C1-4FE2-A7CC-1D01502B3968}" type="pres">
      <dgm:prSet presAssocID="{26932D7E-4E1E-412E-BF1A-098262BEE2EB}" presName="parenttextcomposite" presStyleCnt="0"/>
      <dgm:spPr/>
    </dgm:pt>
    <dgm:pt modelId="{651A2A99-68CE-42DB-A1A7-57748A002376}" type="pres">
      <dgm:prSet presAssocID="{26932D7E-4E1E-412E-BF1A-098262BEE2EB}" presName="parenttext" presStyleLbl="revTx" presStyleIdx="0" presStyleCnt="3">
        <dgm:presLayoutVars>
          <dgm:chMax/>
          <dgm:chPref val="2"/>
          <dgm:bulletEnabled val="1"/>
        </dgm:presLayoutVars>
      </dgm:prSet>
      <dgm:spPr/>
      <dgm:t>
        <a:bodyPr/>
        <a:lstStyle/>
        <a:p>
          <a:endParaRPr lang="en-US"/>
        </a:p>
      </dgm:t>
    </dgm:pt>
    <dgm:pt modelId="{5DACA5D1-ED7B-467B-BEF6-F8B235FDF947}" type="pres">
      <dgm:prSet presAssocID="{26932D7E-4E1E-412E-BF1A-098262BEE2EB}" presName="composite" presStyleCnt="0"/>
      <dgm:spPr/>
    </dgm:pt>
    <dgm:pt modelId="{7B5C4817-EC8F-4F39-BEF9-79A18B123842}" type="pres">
      <dgm:prSet presAssocID="{26932D7E-4E1E-412E-BF1A-098262BEE2EB}" presName="chevron1" presStyleLbl="alignNode1" presStyleIdx="0" presStyleCnt="21"/>
      <dgm:spPr/>
    </dgm:pt>
    <dgm:pt modelId="{D197F87E-7CFE-4C77-8074-59819C747376}" type="pres">
      <dgm:prSet presAssocID="{26932D7E-4E1E-412E-BF1A-098262BEE2EB}" presName="chevron2" presStyleLbl="alignNode1" presStyleIdx="1" presStyleCnt="21"/>
      <dgm:spPr/>
    </dgm:pt>
    <dgm:pt modelId="{4209C101-1146-4DE3-A84F-9AB02C544407}" type="pres">
      <dgm:prSet presAssocID="{26932D7E-4E1E-412E-BF1A-098262BEE2EB}" presName="chevron3" presStyleLbl="alignNode1" presStyleIdx="2" presStyleCnt="21"/>
      <dgm:spPr/>
    </dgm:pt>
    <dgm:pt modelId="{022BD052-3085-4BF6-9E2F-9E6D4847F545}" type="pres">
      <dgm:prSet presAssocID="{26932D7E-4E1E-412E-BF1A-098262BEE2EB}" presName="chevron4" presStyleLbl="alignNode1" presStyleIdx="3" presStyleCnt="21"/>
      <dgm:spPr/>
    </dgm:pt>
    <dgm:pt modelId="{46BD781C-4571-42E4-86C9-B9F1668B60F0}" type="pres">
      <dgm:prSet presAssocID="{26932D7E-4E1E-412E-BF1A-098262BEE2EB}" presName="chevron5" presStyleLbl="alignNode1" presStyleIdx="4" presStyleCnt="21"/>
      <dgm:spPr/>
    </dgm:pt>
    <dgm:pt modelId="{780CA1FC-BDF7-413F-817B-CC2768265740}" type="pres">
      <dgm:prSet presAssocID="{26932D7E-4E1E-412E-BF1A-098262BEE2EB}" presName="chevron6" presStyleLbl="alignNode1" presStyleIdx="5" presStyleCnt="21"/>
      <dgm:spPr/>
    </dgm:pt>
    <dgm:pt modelId="{FA255498-2267-4DAE-A8E1-C514A75BE0F5}" type="pres">
      <dgm:prSet presAssocID="{26932D7E-4E1E-412E-BF1A-098262BEE2EB}" presName="chevron7" presStyleLbl="alignNode1" presStyleIdx="6" presStyleCnt="21"/>
      <dgm:spPr/>
    </dgm:pt>
    <dgm:pt modelId="{B5D0F083-3145-4AA8-A174-C5643B4BD173}" type="pres">
      <dgm:prSet presAssocID="{26932D7E-4E1E-412E-BF1A-098262BEE2EB}" presName="childtext" presStyleLbl="solidFgAcc1" presStyleIdx="0" presStyleCnt="3">
        <dgm:presLayoutVars>
          <dgm:chMax/>
          <dgm:chPref val="0"/>
          <dgm:bulletEnabled val="1"/>
        </dgm:presLayoutVars>
      </dgm:prSet>
      <dgm:spPr/>
      <dgm:t>
        <a:bodyPr/>
        <a:lstStyle/>
        <a:p>
          <a:endParaRPr lang="en-US"/>
        </a:p>
      </dgm:t>
    </dgm:pt>
    <dgm:pt modelId="{152EF5BB-A9F4-49D8-8FC4-55EA1FF249B0}" type="pres">
      <dgm:prSet presAssocID="{ED5DFF74-8052-49E8-9801-835976FF3FE3}" presName="sibTrans" presStyleCnt="0"/>
      <dgm:spPr/>
    </dgm:pt>
    <dgm:pt modelId="{9FBDF6F2-AAA5-4BB1-8E1C-8E59C76FD7AF}" type="pres">
      <dgm:prSet presAssocID="{5A41AB00-CE3A-4117-BB2F-1C2B2679D0D4}" presName="parenttextcomposite" presStyleCnt="0"/>
      <dgm:spPr/>
    </dgm:pt>
    <dgm:pt modelId="{9EF0D506-C5AC-4297-94E1-0A895071B212}" type="pres">
      <dgm:prSet presAssocID="{5A41AB00-CE3A-4117-BB2F-1C2B2679D0D4}" presName="parenttext" presStyleLbl="revTx" presStyleIdx="1" presStyleCnt="3">
        <dgm:presLayoutVars>
          <dgm:chMax/>
          <dgm:chPref val="2"/>
          <dgm:bulletEnabled val="1"/>
        </dgm:presLayoutVars>
      </dgm:prSet>
      <dgm:spPr/>
      <dgm:t>
        <a:bodyPr/>
        <a:lstStyle/>
        <a:p>
          <a:endParaRPr lang="en-US"/>
        </a:p>
      </dgm:t>
    </dgm:pt>
    <dgm:pt modelId="{24616E9C-0B8E-49C2-9B3C-C8425C445E7F}" type="pres">
      <dgm:prSet presAssocID="{5A41AB00-CE3A-4117-BB2F-1C2B2679D0D4}" presName="composite" presStyleCnt="0"/>
      <dgm:spPr/>
    </dgm:pt>
    <dgm:pt modelId="{CFB71177-D03B-4624-9264-CDAEBEDA6AC5}" type="pres">
      <dgm:prSet presAssocID="{5A41AB00-CE3A-4117-BB2F-1C2B2679D0D4}" presName="chevron1" presStyleLbl="alignNode1" presStyleIdx="7" presStyleCnt="21"/>
      <dgm:spPr/>
    </dgm:pt>
    <dgm:pt modelId="{3964A550-28F6-4EC7-905B-4C6EE2A013DA}" type="pres">
      <dgm:prSet presAssocID="{5A41AB00-CE3A-4117-BB2F-1C2B2679D0D4}" presName="chevron2" presStyleLbl="alignNode1" presStyleIdx="8" presStyleCnt="21"/>
      <dgm:spPr/>
    </dgm:pt>
    <dgm:pt modelId="{4156211B-1956-46C5-8EBE-315CC8EE0747}" type="pres">
      <dgm:prSet presAssocID="{5A41AB00-CE3A-4117-BB2F-1C2B2679D0D4}" presName="chevron3" presStyleLbl="alignNode1" presStyleIdx="9" presStyleCnt="21"/>
      <dgm:spPr/>
    </dgm:pt>
    <dgm:pt modelId="{2D357FBA-0AB0-4042-9BF5-D6D37DD3FF25}" type="pres">
      <dgm:prSet presAssocID="{5A41AB00-CE3A-4117-BB2F-1C2B2679D0D4}" presName="chevron4" presStyleLbl="alignNode1" presStyleIdx="10" presStyleCnt="21"/>
      <dgm:spPr/>
    </dgm:pt>
    <dgm:pt modelId="{4EFAFD99-28C4-4C0A-B0CE-76544EF26596}" type="pres">
      <dgm:prSet presAssocID="{5A41AB00-CE3A-4117-BB2F-1C2B2679D0D4}" presName="chevron5" presStyleLbl="alignNode1" presStyleIdx="11" presStyleCnt="21"/>
      <dgm:spPr/>
    </dgm:pt>
    <dgm:pt modelId="{589A04BB-99C1-493A-B2AD-4A238E82959D}" type="pres">
      <dgm:prSet presAssocID="{5A41AB00-CE3A-4117-BB2F-1C2B2679D0D4}" presName="chevron6" presStyleLbl="alignNode1" presStyleIdx="12" presStyleCnt="21"/>
      <dgm:spPr/>
    </dgm:pt>
    <dgm:pt modelId="{8BBD580F-F225-4930-A809-45B551F6A189}" type="pres">
      <dgm:prSet presAssocID="{5A41AB00-CE3A-4117-BB2F-1C2B2679D0D4}" presName="chevron7" presStyleLbl="alignNode1" presStyleIdx="13" presStyleCnt="21"/>
      <dgm:spPr/>
    </dgm:pt>
    <dgm:pt modelId="{8EF3981F-A6E8-409A-8C50-B92AB69F9D4E}" type="pres">
      <dgm:prSet presAssocID="{5A41AB00-CE3A-4117-BB2F-1C2B2679D0D4}" presName="childtext" presStyleLbl="solidFgAcc1" presStyleIdx="1" presStyleCnt="3">
        <dgm:presLayoutVars>
          <dgm:chMax/>
          <dgm:chPref val="0"/>
          <dgm:bulletEnabled val="1"/>
        </dgm:presLayoutVars>
      </dgm:prSet>
      <dgm:spPr/>
      <dgm:t>
        <a:bodyPr/>
        <a:lstStyle/>
        <a:p>
          <a:endParaRPr lang="en-US"/>
        </a:p>
      </dgm:t>
    </dgm:pt>
    <dgm:pt modelId="{15B7D605-0BF0-4DB5-A64A-9D0366B24355}" type="pres">
      <dgm:prSet presAssocID="{DBA963F8-ED45-459E-B3D3-4BFAE3915622}" presName="sibTrans" presStyleCnt="0"/>
      <dgm:spPr/>
    </dgm:pt>
    <dgm:pt modelId="{F5921CA8-7985-4E4E-8D7E-A9CCE78F1E69}" type="pres">
      <dgm:prSet presAssocID="{5BFB18B6-3C5F-4917-BE05-46A94010D676}" presName="parenttextcomposite" presStyleCnt="0"/>
      <dgm:spPr/>
    </dgm:pt>
    <dgm:pt modelId="{923B2D2B-B418-48AA-A8BF-154A1ED1D3FB}" type="pres">
      <dgm:prSet presAssocID="{5BFB18B6-3C5F-4917-BE05-46A94010D676}" presName="parenttext" presStyleLbl="revTx" presStyleIdx="2" presStyleCnt="3">
        <dgm:presLayoutVars>
          <dgm:chMax/>
          <dgm:chPref val="2"/>
          <dgm:bulletEnabled val="1"/>
        </dgm:presLayoutVars>
      </dgm:prSet>
      <dgm:spPr/>
      <dgm:t>
        <a:bodyPr/>
        <a:lstStyle/>
        <a:p>
          <a:endParaRPr lang="en-US"/>
        </a:p>
      </dgm:t>
    </dgm:pt>
    <dgm:pt modelId="{A079C81D-B09A-45AE-8587-689481A7F626}" type="pres">
      <dgm:prSet presAssocID="{5BFB18B6-3C5F-4917-BE05-46A94010D676}" presName="composite" presStyleCnt="0"/>
      <dgm:spPr/>
    </dgm:pt>
    <dgm:pt modelId="{ADB2E0AC-3259-490D-BAA1-6A525589E8F9}" type="pres">
      <dgm:prSet presAssocID="{5BFB18B6-3C5F-4917-BE05-46A94010D676}" presName="chevron1" presStyleLbl="alignNode1" presStyleIdx="14" presStyleCnt="21"/>
      <dgm:spPr/>
    </dgm:pt>
    <dgm:pt modelId="{A9274524-6A33-49AE-8D15-1D307613275B}" type="pres">
      <dgm:prSet presAssocID="{5BFB18B6-3C5F-4917-BE05-46A94010D676}" presName="chevron2" presStyleLbl="alignNode1" presStyleIdx="15" presStyleCnt="21"/>
      <dgm:spPr/>
    </dgm:pt>
    <dgm:pt modelId="{632E4E23-122F-463C-8312-85432F0E94EF}" type="pres">
      <dgm:prSet presAssocID="{5BFB18B6-3C5F-4917-BE05-46A94010D676}" presName="chevron3" presStyleLbl="alignNode1" presStyleIdx="16" presStyleCnt="21"/>
      <dgm:spPr/>
    </dgm:pt>
    <dgm:pt modelId="{D0BA2931-2BBE-4059-A4C1-71953778CFB6}" type="pres">
      <dgm:prSet presAssocID="{5BFB18B6-3C5F-4917-BE05-46A94010D676}" presName="chevron4" presStyleLbl="alignNode1" presStyleIdx="17" presStyleCnt="21"/>
      <dgm:spPr/>
    </dgm:pt>
    <dgm:pt modelId="{BA422D4A-B018-42A2-B02B-5A2761EEE22E}" type="pres">
      <dgm:prSet presAssocID="{5BFB18B6-3C5F-4917-BE05-46A94010D676}" presName="chevron5" presStyleLbl="alignNode1" presStyleIdx="18" presStyleCnt="21"/>
      <dgm:spPr/>
    </dgm:pt>
    <dgm:pt modelId="{97FA0A05-1473-45B1-BC35-BC41375187DC}" type="pres">
      <dgm:prSet presAssocID="{5BFB18B6-3C5F-4917-BE05-46A94010D676}" presName="chevron6" presStyleLbl="alignNode1" presStyleIdx="19" presStyleCnt="21"/>
      <dgm:spPr/>
    </dgm:pt>
    <dgm:pt modelId="{F80EEEC4-1A2B-401A-8965-9A4A5AB590A6}" type="pres">
      <dgm:prSet presAssocID="{5BFB18B6-3C5F-4917-BE05-46A94010D676}" presName="chevron7" presStyleLbl="alignNode1" presStyleIdx="20" presStyleCnt="21"/>
      <dgm:spPr/>
    </dgm:pt>
    <dgm:pt modelId="{D182EC24-ABF0-4340-BDD6-E253121C45A7}" type="pres">
      <dgm:prSet presAssocID="{5BFB18B6-3C5F-4917-BE05-46A94010D676}" presName="childtext" presStyleLbl="solidFgAcc1" presStyleIdx="2" presStyleCnt="3">
        <dgm:presLayoutVars>
          <dgm:chMax/>
          <dgm:chPref val="0"/>
          <dgm:bulletEnabled val="1"/>
        </dgm:presLayoutVars>
      </dgm:prSet>
      <dgm:spPr/>
      <dgm:t>
        <a:bodyPr/>
        <a:lstStyle/>
        <a:p>
          <a:endParaRPr lang="en-US"/>
        </a:p>
      </dgm:t>
    </dgm:pt>
  </dgm:ptLst>
  <dgm:cxnLst>
    <dgm:cxn modelId="{C5279BB6-DF87-40AA-AFF9-81BF7AB1BB33}" srcId="{5BFB18B6-3C5F-4917-BE05-46A94010D676}" destId="{C054D06E-49DF-48BF-84E2-821F35C05615}" srcOrd="1" destOrd="0" parTransId="{37CD41FD-7B72-4CA5-B361-B8AAC5C3732F}" sibTransId="{B0A9C0F2-B6BD-4585-977E-6F54EE631B5D}"/>
    <dgm:cxn modelId="{6EE42A06-0D8B-48C2-BA9B-783C892FC877}" type="presOf" srcId="{821FE047-2109-4D8D-9339-EC2EAB585B95}" destId="{8EF3981F-A6E8-409A-8C50-B92AB69F9D4E}" srcOrd="0" destOrd="1" presId="urn:microsoft.com/office/officeart/2008/layout/VerticalAccentList"/>
    <dgm:cxn modelId="{6F8FCD53-8A09-4D75-9A0D-91F057F9B05C}" type="presOf" srcId="{55DDFB30-AEEF-4666-B55C-6FEBD594E111}" destId="{B5D0F083-3145-4AA8-A174-C5643B4BD173}" srcOrd="0" destOrd="0" presId="urn:microsoft.com/office/officeart/2008/layout/VerticalAccentList"/>
    <dgm:cxn modelId="{D177A32A-B04A-4948-A95D-2A523A895C18}" srcId="{5A41AB00-CE3A-4117-BB2F-1C2B2679D0D4}" destId="{44B3C9DC-EAD7-4431-924F-6E2FAA7EF655}" srcOrd="0" destOrd="0" parTransId="{74986F60-1735-47EA-82D4-FBD258EE38E2}" sibTransId="{2B4F0967-FE7F-46F8-9290-82003D490FFD}"/>
    <dgm:cxn modelId="{8C463E5B-4136-4FAF-BA01-1B2C7B37BE2C}" type="presOf" srcId="{26932D7E-4E1E-412E-BF1A-098262BEE2EB}" destId="{651A2A99-68CE-42DB-A1A7-57748A002376}" srcOrd="0" destOrd="0" presId="urn:microsoft.com/office/officeart/2008/layout/VerticalAccentList"/>
    <dgm:cxn modelId="{EB859F13-E401-4799-84B7-E74651FC5583}" srcId="{15C867C3-2EF1-4E89-96FB-8487BCD519C9}" destId="{26932D7E-4E1E-412E-BF1A-098262BEE2EB}" srcOrd="0" destOrd="0" parTransId="{468B6B99-EAF8-4F61-ACFB-4AEED8C1C05F}" sibTransId="{ED5DFF74-8052-49E8-9801-835976FF3FE3}"/>
    <dgm:cxn modelId="{75B03621-9A3E-43C7-9243-4E00C9A3A350}" type="presOf" srcId="{5A41AB00-CE3A-4117-BB2F-1C2B2679D0D4}" destId="{9EF0D506-C5AC-4297-94E1-0A895071B212}" srcOrd="0" destOrd="0" presId="urn:microsoft.com/office/officeart/2008/layout/VerticalAccentList"/>
    <dgm:cxn modelId="{70FF9BD9-C694-4D5A-81F1-71264DAF2A17}" type="presOf" srcId="{C054D06E-49DF-48BF-84E2-821F35C05615}" destId="{D182EC24-ABF0-4340-BDD6-E253121C45A7}" srcOrd="0" destOrd="1" presId="urn:microsoft.com/office/officeart/2008/layout/VerticalAccentList"/>
    <dgm:cxn modelId="{E437255B-5359-4ABC-9E9C-474FFD7D29B0}" srcId="{26932D7E-4E1E-412E-BF1A-098262BEE2EB}" destId="{55DDFB30-AEEF-4666-B55C-6FEBD594E111}" srcOrd="0" destOrd="0" parTransId="{8A9ADDC3-B4D2-4B52-8B55-17109E1252ED}" sibTransId="{79D73886-230B-4378-ACFD-4DEF2E3B91D7}"/>
    <dgm:cxn modelId="{76AB5208-0D8B-4D12-A19E-6096D7C5618E}" type="presOf" srcId="{5771A7F7-3B33-46EA-AC6F-99BE84E1FA7F}" destId="{D182EC24-ABF0-4340-BDD6-E253121C45A7}" srcOrd="0" destOrd="0" presId="urn:microsoft.com/office/officeart/2008/layout/VerticalAccentList"/>
    <dgm:cxn modelId="{995151D1-5AA1-4B25-8A66-C12451F8E435}" srcId="{15C867C3-2EF1-4E89-96FB-8487BCD519C9}" destId="{5BFB18B6-3C5F-4917-BE05-46A94010D676}" srcOrd="2" destOrd="0" parTransId="{F3FF2C55-444D-417D-B443-DF225A708DB1}" sibTransId="{6202B281-9166-4726-AEE8-38F00995739B}"/>
    <dgm:cxn modelId="{3299BF23-F87F-40D3-AC3D-1363E797D7D4}" type="presOf" srcId="{44B3C9DC-EAD7-4431-924F-6E2FAA7EF655}" destId="{8EF3981F-A6E8-409A-8C50-B92AB69F9D4E}" srcOrd="0" destOrd="0" presId="urn:microsoft.com/office/officeart/2008/layout/VerticalAccentList"/>
    <dgm:cxn modelId="{8BC13BE3-9603-47B0-BDD3-BA7CE3AB35D1}" srcId="{5A41AB00-CE3A-4117-BB2F-1C2B2679D0D4}" destId="{821FE047-2109-4D8D-9339-EC2EAB585B95}" srcOrd="1" destOrd="0" parTransId="{8E427824-FACF-4EBD-87C2-D61BAA822B32}" sibTransId="{690FC304-3F90-435B-B3E9-36E86C03EAE3}"/>
    <dgm:cxn modelId="{47771A89-D2A3-4899-A509-F92DA1F03A07}" type="presOf" srcId="{15C867C3-2EF1-4E89-96FB-8487BCD519C9}" destId="{ABC4BC1A-EF49-4842-8D17-BA627EA06994}" srcOrd="0" destOrd="0" presId="urn:microsoft.com/office/officeart/2008/layout/VerticalAccentList"/>
    <dgm:cxn modelId="{3F5D65DF-FFE9-42A3-B3A3-7FFBD9984331}" srcId="{5BFB18B6-3C5F-4917-BE05-46A94010D676}" destId="{5771A7F7-3B33-46EA-AC6F-99BE84E1FA7F}" srcOrd="0" destOrd="0" parTransId="{005D0086-4D59-4F1E-A773-C4FEC0656E93}" sibTransId="{807E7406-EF19-4F8B-9D73-02DD6F0488C9}"/>
    <dgm:cxn modelId="{E42B788B-DF68-497A-B3DC-D9B6C51848A4}" srcId="{15C867C3-2EF1-4E89-96FB-8487BCD519C9}" destId="{5A41AB00-CE3A-4117-BB2F-1C2B2679D0D4}" srcOrd="1" destOrd="0" parTransId="{9C783668-D7C6-4B2B-8C75-F988C1733218}" sibTransId="{DBA963F8-ED45-459E-B3D3-4BFAE3915622}"/>
    <dgm:cxn modelId="{1597D4D9-EEDD-4C8C-BA15-BA71A806905D}" type="presOf" srcId="{5BFB18B6-3C5F-4917-BE05-46A94010D676}" destId="{923B2D2B-B418-48AA-A8BF-154A1ED1D3FB}" srcOrd="0" destOrd="0" presId="urn:microsoft.com/office/officeart/2008/layout/VerticalAccentList"/>
    <dgm:cxn modelId="{6322BFF6-1591-483F-9CDB-B69D20DC3770}" type="presParOf" srcId="{ABC4BC1A-EF49-4842-8D17-BA627EA06994}" destId="{CEBF3106-33C1-4FE2-A7CC-1D01502B3968}" srcOrd="0" destOrd="0" presId="urn:microsoft.com/office/officeart/2008/layout/VerticalAccentList"/>
    <dgm:cxn modelId="{502564D3-BA8C-426F-8753-DACA78A7AB13}" type="presParOf" srcId="{CEBF3106-33C1-4FE2-A7CC-1D01502B3968}" destId="{651A2A99-68CE-42DB-A1A7-57748A002376}" srcOrd="0" destOrd="0" presId="urn:microsoft.com/office/officeart/2008/layout/VerticalAccentList"/>
    <dgm:cxn modelId="{6AB4305F-4C98-4BFD-9273-9BCD8B048B77}" type="presParOf" srcId="{ABC4BC1A-EF49-4842-8D17-BA627EA06994}" destId="{5DACA5D1-ED7B-467B-BEF6-F8B235FDF947}" srcOrd="1" destOrd="0" presId="urn:microsoft.com/office/officeart/2008/layout/VerticalAccentList"/>
    <dgm:cxn modelId="{09DDC3FB-0B3E-47C0-AAEE-2914259D17E4}" type="presParOf" srcId="{5DACA5D1-ED7B-467B-BEF6-F8B235FDF947}" destId="{7B5C4817-EC8F-4F39-BEF9-79A18B123842}" srcOrd="0" destOrd="0" presId="urn:microsoft.com/office/officeart/2008/layout/VerticalAccentList"/>
    <dgm:cxn modelId="{1375F3A7-129F-471C-820D-8D03B731D6C1}" type="presParOf" srcId="{5DACA5D1-ED7B-467B-BEF6-F8B235FDF947}" destId="{D197F87E-7CFE-4C77-8074-59819C747376}" srcOrd="1" destOrd="0" presId="urn:microsoft.com/office/officeart/2008/layout/VerticalAccentList"/>
    <dgm:cxn modelId="{72A44FE1-5B2E-49AA-903C-BB8B360E4305}" type="presParOf" srcId="{5DACA5D1-ED7B-467B-BEF6-F8B235FDF947}" destId="{4209C101-1146-4DE3-A84F-9AB02C544407}" srcOrd="2" destOrd="0" presId="urn:microsoft.com/office/officeart/2008/layout/VerticalAccentList"/>
    <dgm:cxn modelId="{44D2DE58-B0D4-4865-80BA-306533CD9FC9}" type="presParOf" srcId="{5DACA5D1-ED7B-467B-BEF6-F8B235FDF947}" destId="{022BD052-3085-4BF6-9E2F-9E6D4847F545}" srcOrd="3" destOrd="0" presId="urn:microsoft.com/office/officeart/2008/layout/VerticalAccentList"/>
    <dgm:cxn modelId="{BD483A9E-7C6A-4BD7-B04E-1682606F3D07}" type="presParOf" srcId="{5DACA5D1-ED7B-467B-BEF6-F8B235FDF947}" destId="{46BD781C-4571-42E4-86C9-B9F1668B60F0}" srcOrd="4" destOrd="0" presId="urn:microsoft.com/office/officeart/2008/layout/VerticalAccentList"/>
    <dgm:cxn modelId="{90210940-465C-4C53-95A6-8FEADF263775}" type="presParOf" srcId="{5DACA5D1-ED7B-467B-BEF6-F8B235FDF947}" destId="{780CA1FC-BDF7-413F-817B-CC2768265740}" srcOrd="5" destOrd="0" presId="urn:microsoft.com/office/officeart/2008/layout/VerticalAccentList"/>
    <dgm:cxn modelId="{E25ECF5C-3915-4A9D-9D24-C41427E8F728}" type="presParOf" srcId="{5DACA5D1-ED7B-467B-BEF6-F8B235FDF947}" destId="{FA255498-2267-4DAE-A8E1-C514A75BE0F5}" srcOrd="6" destOrd="0" presId="urn:microsoft.com/office/officeart/2008/layout/VerticalAccentList"/>
    <dgm:cxn modelId="{354CBA6E-186D-458E-A12D-16BCED4D4A6C}" type="presParOf" srcId="{5DACA5D1-ED7B-467B-BEF6-F8B235FDF947}" destId="{B5D0F083-3145-4AA8-A174-C5643B4BD173}" srcOrd="7" destOrd="0" presId="urn:microsoft.com/office/officeart/2008/layout/VerticalAccentList"/>
    <dgm:cxn modelId="{BEBC8049-65B1-4BC6-B2B6-9F771EDD25E2}" type="presParOf" srcId="{ABC4BC1A-EF49-4842-8D17-BA627EA06994}" destId="{152EF5BB-A9F4-49D8-8FC4-55EA1FF249B0}" srcOrd="2" destOrd="0" presId="urn:microsoft.com/office/officeart/2008/layout/VerticalAccentList"/>
    <dgm:cxn modelId="{94EC54BE-EF66-46EF-8D5E-13B9C565FE92}" type="presParOf" srcId="{ABC4BC1A-EF49-4842-8D17-BA627EA06994}" destId="{9FBDF6F2-AAA5-4BB1-8E1C-8E59C76FD7AF}" srcOrd="3" destOrd="0" presId="urn:microsoft.com/office/officeart/2008/layout/VerticalAccentList"/>
    <dgm:cxn modelId="{91AF4536-81B6-450E-BC1E-E065D5538727}" type="presParOf" srcId="{9FBDF6F2-AAA5-4BB1-8E1C-8E59C76FD7AF}" destId="{9EF0D506-C5AC-4297-94E1-0A895071B212}" srcOrd="0" destOrd="0" presId="urn:microsoft.com/office/officeart/2008/layout/VerticalAccentList"/>
    <dgm:cxn modelId="{35B3D939-E77B-4C35-A6AF-7BB9715A623F}" type="presParOf" srcId="{ABC4BC1A-EF49-4842-8D17-BA627EA06994}" destId="{24616E9C-0B8E-49C2-9B3C-C8425C445E7F}" srcOrd="4" destOrd="0" presId="urn:microsoft.com/office/officeart/2008/layout/VerticalAccentList"/>
    <dgm:cxn modelId="{DBF0A102-ECA6-45DF-BD31-2F95A3F5354E}" type="presParOf" srcId="{24616E9C-0B8E-49C2-9B3C-C8425C445E7F}" destId="{CFB71177-D03B-4624-9264-CDAEBEDA6AC5}" srcOrd="0" destOrd="0" presId="urn:microsoft.com/office/officeart/2008/layout/VerticalAccentList"/>
    <dgm:cxn modelId="{4D4E998A-91A6-44BB-A9A8-BC942EA879D6}" type="presParOf" srcId="{24616E9C-0B8E-49C2-9B3C-C8425C445E7F}" destId="{3964A550-28F6-4EC7-905B-4C6EE2A013DA}" srcOrd="1" destOrd="0" presId="urn:microsoft.com/office/officeart/2008/layout/VerticalAccentList"/>
    <dgm:cxn modelId="{3967A8D9-8DC8-45FE-A647-702B8B05704D}" type="presParOf" srcId="{24616E9C-0B8E-49C2-9B3C-C8425C445E7F}" destId="{4156211B-1956-46C5-8EBE-315CC8EE0747}" srcOrd="2" destOrd="0" presId="urn:microsoft.com/office/officeart/2008/layout/VerticalAccentList"/>
    <dgm:cxn modelId="{D307A386-1CA3-4CA3-8A10-D2083A1A5BAC}" type="presParOf" srcId="{24616E9C-0B8E-49C2-9B3C-C8425C445E7F}" destId="{2D357FBA-0AB0-4042-9BF5-D6D37DD3FF25}" srcOrd="3" destOrd="0" presId="urn:microsoft.com/office/officeart/2008/layout/VerticalAccentList"/>
    <dgm:cxn modelId="{3B9F9D76-B9FC-4558-9675-0B373BB147AA}" type="presParOf" srcId="{24616E9C-0B8E-49C2-9B3C-C8425C445E7F}" destId="{4EFAFD99-28C4-4C0A-B0CE-76544EF26596}" srcOrd="4" destOrd="0" presId="urn:microsoft.com/office/officeart/2008/layout/VerticalAccentList"/>
    <dgm:cxn modelId="{0E2B610C-26E6-49C9-AE95-03F22430DE94}" type="presParOf" srcId="{24616E9C-0B8E-49C2-9B3C-C8425C445E7F}" destId="{589A04BB-99C1-493A-B2AD-4A238E82959D}" srcOrd="5" destOrd="0" presId="urn:microsoft.com/office/officeart/2008/layout/VerticalAccentList"/>
    <dgm:cxn modelId="{A54F74A1-0510-4289-8D48-1A91C4A8C6B3}" type="presParOf" srcId="{24616E9C-0B8E-49C2-9B3C-C8425C445E7F}" destId="{8BBD580F-F225-4930-A809-45B551F6A189}" srcOrd="6" destOrd="0" presId="urn:microsoft.com/office/officeart/2008/layout/VerticalAccentList"/>
    <dgm:cxn modelId="{510C6D0A-B27A-4E94-A768-2AE199764B90}" type="presParOf" srcId="{24616E9C-0B8E-49C2-9B3C-C8425C445E7F}" destId="{8EF3981F-A6E8-409A-8C50-B92AB69F9D4E}" srcOrd="7" destOrd="0" presId="urn:microsoft.com/office/officeart/2008/layout/VerticalAccentList"/>
    <dgm:cxn modelId="{81EDADAC-9D0C-440A-88DB-306F90C9A97C}" type="presParOf" srcId="{ABC4BC1A-EF49-4842-8D17-BA627EA06994}" destId="{15B7D605-0BF0-4DB5-A64A-9D0366B24355}" srcOrd="5" destOrd="0" presId="urn:microsoft.com/office/officeart/2008/layout/VerticalAccentList"/>
    <dgm:cxn modelId="{0430074F-9BDF-4829-B9E2-769B4795B93B}" type="presParOf" srcId="{ABC4BC1A-EF49-4842-8D17-BA627EA06994}" destId="{F5921CA8-7985-4E4E-8D7E-A9CCE78F1E69}" srcOrd="6" destOrd="0" presId="urn:microsoft.com/office/officeart/2008/layout/VerticalAccentList"/>
    <dgm:cxn modelId="{0269FECA-F1FC-41A9-AC15-5D40DB20C1CD}" type="presParOf" srcId="{F5921CA8-7985-4E4E-8D7E-A9CCE78F1E69}" destId="{923B2D2B-B418-48AA-A8BF-154A1ED1D3FB}" srcOrd="0" destOrd="0" presId="urn:microsoft.com/office/officeart/2008/layout/VerticalAccentList"/>
    <dgm:cxn modelId="{BA2AB4DF-D060-4B27-940F-01B614B3CB6D}" type="presParOf" srcId="{ABC4BC1A-EF49-4842-8D17-BA627EA06994}" destId="{A079C81D-B09A-45AE-8587-689481A7F626}" srcOrd="7" destOrd="0" presId="urn:microsoft.com/office/officeart/2008/layout/VerticalAccentList"/>
    <dgm:cxn modelId="{AE79DC68-DF3D-4A14-8B15-2415176BC028}" type="presParOf" srcId="{A079C81D-B09A-45AE-8587-689481A7F626}" destId="{ADB2E0AC-3259-490D-BAA1-6A525589E8F9}" srcOrd="0" destOrd="0" presId="urn:microsoft.com/office/officeart/2008/layout/VerticalAccentList"/>
    <dgm:cxn modelId="{F2F6ED88-1BBE-47A1-9BF3-59CA4F94F891}" type="presParOf" srcId="{A079C81D-B09A-45AE-8587-689481A7F626}" destId="{A9274524-6A33-49AE-8D15-1D307613275B}" srcOrd="1" destOrd="0" presId="urn:microsoft.com/office/officeart/2008/layout/VerticalAccentList"/>
    <dgm:cxn modelId="{2FC3A96F-4211-42AB-8CDF-966EAB5EA112}" type="presParOf" srcId="{A079C81D-B09A-45AE-8587-689481A7F626}" destId="{632E4E23-122F-463C-8312-85432F0E94EF}" srcOrd="2" destOrd="0" presId="urn:microsoft.com/office/officeart/2008/layout/VerticalAccentList"/>
    <dgm:cxn modelId="{38B4B7B5-C9DD-43A4-8817-FFB8BB0E772B}" type="presParOf" srcId="{A079C81D-B09A-45AE-8587-689481A7F626}" destId="{D0BA2931-2BBE-4059-A4C1-71953778CFB6}" srcOrd="3" destOrd="0" presId="urn:microsoft.com/office/officeart/2008/layout/VerticalAccentList"/>
    <dgm:cxn modelId="{17D7FE10-579B-4738-9355-3F3B30082CF9}" type="presParOf" srcId="{A079C81D-B09A-45AE-8587-689481A7F626}" destId="{BA422D4A-B018-42A2-B02B-5A2761EEE22E}" srcOrd="4" destOrd="0" presId="urn:microsoft.com/office/officeart/2008/layout/VerticalAccentList"/>
    <dgm:cxn modelId="{046A5B29-2927-42CB-8EF6-9CC38B9CD0EF}" type="presParOf" srcId="{A079C81D-B09A-45AE-8587-689481A7F626}" destId="{97FA0A05-1473-45B1-BC35-BC41375187DC}" srcOrd="5" destOrd="0" presId="urn:microsoft.com/office/officeart/2008/layout/VerticalAccentList"/>
    <dgm:cxn modelId="{743A8932-CEC4-447A-B3A5-2DBB31D38F8E}" type="presParOf" srcId="{A079C81D-B09A-45AE-8587-689481A7F626}" destId="{F80EEEC4-1A2B-401A-8965-9A4A5AB590A6}" srcOrd="6" destOrd="0" presId="urn:microsoft.com/office/officeart/2008/layout/VerticalAccentList"/>
    <dgm:cxn modelId="{7900A93E-11E3-43DB-B3DA-15FE8F046FD3}" type="presParOf" srcId="{A079C81D-B09A-45AE-8587-689481A7F626}" destId="{D182EC24-ABF0-4340-BDD6-E253121C45A7}" srcOrd="7" destOrd="0" presId="urn:microsoft.com/office/officeart/2008/layout/VerticalAccen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8A07801-5FDA-463F-A07A-00F97F60FE4A}"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US"/>
        </a:p>
      </dgm:t>
    </dgm:pt>
    <dgm:pt modelId="{2350B232-3708-4FBA-B5D8-EB80306A3779}">
      <dgm:prSet phldrT="[Text]" custT="1"/>
      <dgm:spPr/>
      <dgm:t>
        <a:bodyPr/>
        <a:lstStyle/>
        <a:p>
          <a:r>
            <a:rPr lang="vi-VN" sz="2500" b="0" i="0" dirty="0" smtClean="0">
              <a:solidFill>
                <a:schemeClr val="tx1"/>
              </a:solidFill>
              <a:effectLst/>
              <a:latin typeface="+mn-lt"/>
              <a:ea typeface="+mn-ea"/>
              <a:cs typeface="+mn-cs"/>
            </a:rPr>
            <a:t>phân khúc trung lưu </a:t>
          </a:r>
          <a:endParaRPr lang="en-US" sz="2500" dirty="0">
            <a:latin typeface="Maiandra GD" panose="020E0502030308020204" pitchFamily="34" charset="0"/>
          </a:endParaRPr>
        </a:p>
      </dgm:t>
    </dgm:pt>
    <dgm:pt modelId="{D4BF9297-E23E-4023-831C-692648D838BB}" type="parTrans" cxnId="{7CAF1D20-BBD7-4147-BA3B-D0A9AEAF46BD}">
      <dgm:prSet/>
      <dgm:spPr/>
      <dgm:t>
        <a:bodyPr/>
        <a:lstStyle/>
        <a:p>
          <a:endParaRPr lang="en-US"/>
        </a:p>
      </dgm:t>
    </dgm:pt>
    <dgm:pt modelId="{CDC3D8BA-26AA-4539-BE1A-6F9A72ACA95E}" type="sibTrans" cxnId="{7CAF1D20-BBD7-4147-BA3B-D0A9AEAF46BD}">
      <dgm:prSet/>
      <dgm:spPr/>
      <dgm:t>
        <a:bodyPr/>
        <a:lstStyle/>
        <a:p>
          <a:endParaRPr lang="en-US"/>
        </a:p>
      </dgm:t>
    </dgm:pt>
    <dgm:pt modelId="{6310CC70-153C-45BB-8C60-3FB996831F70}">
      <dgm:prSet phldrT="[Text]" custT="1"/>
      <dgm:spPr/>
      <dgm:t>
        <a:bodyPr/>
        <a:lstStyle/>
        <a:p>
          <a:r>
            <a:rPr lang="vi-VN" sz="2500" b="0" i="0" dirty="0" smtClean="0">
              <a:solidFill>
                <a:schemeClr val="tx1"/>
              </a:solidFill>
              <a:effectLst/>
              <a:latin typeface="+mn-lt"/>
              <a:ea typeface="+mn-ea"/>
              <a:cs typeface="+mn-cs"/>
            </a:rPr>
            <a:t>Marketing “hớt báng thị trường”</a:t>
          </a:r>
          <a:endParaRPr lang="en-US" sz="2500" dirty="0">
            <a:latin typeface="Maiandra GD" panose="020E0502030308020204" pitchFamily="34" charset="0"/>
          </a:endParaRPr>
        </a:p>
      </dgm:t>
    </dgm:pt>
    <dgm:pt modelId="{506D5CEE-06C9-47D8-850D-30D3FC936603}" type="parTrans" cxnId="{B0B63EA0-7024-41EA-9D49-2A4292F3B558}">
      <dgm:prSet/>
      <dgm:spPr/>
      <dgm:t>
        <a:bodyPr/>
        <a:lstStyle/>
        <a:p>
          <a:endParaRPr lang="en-US"/>
        </a:p>
      </dgm:t>
    </dgm:pt>
    <dgm:pt modelId="{5F69B25E-84CC-4F09-9489-5DBCDB385F11}" type="sibTrans" cxnId="{B0B63EA0-7024-41EA-9D49-2A4292F3B558}">
      <dgm:prSet/>
      <dgm:spPr/>
      <dgm:t>
        <a:bodyPr/>
        <a:lstStyle/>
        <a:p>
          <a:endParaRPr lang="en-US"/>
        </a:p>
      </dgm:t>
    </dgm:pt>
    <dgm:pt modelId="{40B59CD3-D433-438E-8DC2-99ACDD696124}">
      <dgm:prSet phldrT="[Text]" custT="1"/>
      <dgm:spPr/>
      <dgm:t>
        <a:bodyPr/>
        <a:lstStyle/>
        <a:p>
          <a:r>
            <a:rPr lang="vi-VN" sz="2500" b="0" i="0" dirty="0" smtClean="0">
              <a:solidFill>
                <a:schemeClr val="tx1"/>
              </a:solidFill>
              <a:effectLst/>
              <a:latin typeface="+mn-lt"/>
              <a:ea typeface="+mn-ea"/>
              <a:cs typeface="+mn-cs"/>
            </a:rPr>
            <a:t>sản phẩm bao cao su chất lượng cao</a:t>
          </a:r>
          <a:endParaRPr lang="en-US" sz="2500" dirty="0">
            <a:latin typeface="Maiandra GD" panose="020E0502030308020204" pitchFamily="34" charset="0"/>
          </a:endParaRPr>
        </a:p>
      </dgm:t>
    </dgm:pt>
    <dgm:pt modelId="{EA1F4241-70E1-4CBA-B55F-385D034D4B7A}" type="parTrans" cxnId="{7E3B8E0D-237B-460C-94D5-1CCEC875CA56}">
      <dgm:prSet/>
      <dgm:spPr/>
      <dgm:t>
        <a:bodyPr/>
        <a:lstStyle/>
        <a:p>
          <a:endParaRPr lang="en-US"/>
        </a:p>
      </dgm:t>
    </dgm:pt>
    <dgm:pt modelId="{86F66707-8260-4B43-8206-D1EDA3116586}" type="sibTrans" cxnId="{7E3B8E0D-237B-460C-94D5-1CCEC875CA56}">
      <dgm:prSet/>
      <dgm:spPr/>
      <dgm:t>
        <a:bodyPr/>
        <a:lstStyle/>
        <a:p>
          <a:endParaRPr lang="en-US"/>
        </a:p>
      </dgm:t>
    </dgm:pt>
    <dgm:pt modelId="{B7B081DB-005A-4242-AAD0-7AF4742B49B8}" type="pres">
      <dgm:prSet presAssocID="{68A07801-5FDA-463F-A07A-00F97F60FE4A}" presName="Name0" presStyleCnt="0">
        <dgm:presLayoutVars>
          <dgm:chMax val="7"/>
          <dgm:chPref val="7"/>
          <dgm:dir/>
          <dgm:animLvl val="lvl"/>
        </dgm:presLayoutVars>
      </dgm:prSet>
      <dgm:spPr/>
    </dgm:pt>
    <dgm:pt modelId="{2FC85958-2BEC-4524-A92B-C87E5FF1C623}" type="pres">
      <dgm:prSet presAssocID="{2350B232-3708-4FBA-B5D8-EB80306A3779}" presName="Accent1" presStyleCnt="0"/>
      <dgm:spPr/>
    </dgm:pt>
    <dgm:pt modelId="{08CD2678-8185-465A-945D-0E8E92E20768}" type="pres">
      <dgm:prSet presAssocID="{2350B232-3708-4FBA-B5D8-EB80306A3779}" presName="Accent" presStyleLbl="node1" presStyleIdx="0" presStyleCnt="3"/>
      <dgm:spPr/>
    </dgm:pt>
    <dgm:pt modelId="{A17A845A-D2E6-40A0-8A36-7ECC2A2A6B52}" type="pres">
      <dgm:prSet presAssocID="{2350B232-3708-4FBA-B5D8-EB80306A3779}" presName="Parent1" presStyleLbl="revTx" presStyleIdx="0" presStyleCnt="3">
        <dgm:presLayoutVars>
          <dgm:chMax val="1"/>
          <dgm:chPref val="1"/>
          <dgm:bulletEnabled val="1"/>
        </dgm:presLayoutVars>
      </dgm:prSet>
      <dgm:spPr/>
      <dgm:t>
        <a:bodyPr/>
        <a:lstStyle/>
        <a:p>
          <a:endParaRPr lang="en-US"/>
        </a:p>
      </dgm:t>
    </dgm:pt>
    <dgm:pt modelId="{13BD143A-C51C-4F46-8548-B5C95F33E4E3}" type="pres">
      <dgm:prSet presAssocID="{6310CC70-153C-45BB-8C60-3FB996831F70}" presName="Accent2" presStyleCnt="0"/>
      <dgm:spPr/>
    </dgm:pt>
    <dgm:pt modelId="{68B7A7B2-5242-4FF2-9DE4-4A4282E6EA5B}" type="pres">
      <dgm:prSet presAssocID="{6310CC70-153C-45BB-8C60-3FB996831F70}" presName="Accent" presStyleLbl="node1" presStyleIdx="1" presStyleCnt="3"/>
      <dgm:spPr/>
    </dgm:pt>
    <dgm:pt modelId="{7873D786-0021-4F01-B7D0-D96A53A3281F}" type="pres">
      <dgm:prSet presAssocID="{6310CC70-153C-45BB-8C60-3FB996831F70}" presName="Parent2" presStyleLbl="revTx" presStyleIdx="1" presStyleCnt="3">
        <dgm:presLayoutVars>
          <dgm:chMax val="1"/>
          <dgm:chPref val="1"/>
          <dgm:bulletEnabled val="1"/>
        </dgm:presLayoutVars>
      </dgm:prSet>
      <dgm:spPr/>
      <dgm:t>
        <a:bodyPr/>
        <a:lstStyle/>
        <a:p>
          <a:endParaRPr lang="en-US"/>
        </a:p>
      </dgm:t>
    </dgm:pt>
    <dgm:pt modelId="{95962C78-15C7-4338-8E94-1DA179750DBD}" type="pres">
      <dgm:prSet presAssocID="{40B59CD3-D433-438E-8DC2-99ACDD696124}" presName="Accent3" presStyleCnt="0"/>
      <dgm:spPr/>
    </dgm:pt>
    <dgm:pt modelId="{8418435A-0DE2-4CD9-BB5B-C21AA6840E2E}" type="pres">
      <dgm:prSet presAssocID="{40B59CD3-D433-438E-8DC2-99ACDD696124}" presName="Accent" presStyleLbl="node1" presStyleIdx="2" presStyleCnt="3"/>
      <dgm:spPr/>
    </dgm:pt>
    <dgm:pt modelId="{1D015074-D88C-473B-A9C5-6857AE1D3BED}" type="pres">
      <dgm:prSet presAssocID="{40B59CD3-D433-438E-8DC2-99ACDD696124}" presName="Parent3" presStyleLbl="revTx" presStyleIdx="2" presStyleCnt="3">
        <dgm:presLayoutVars>
          <dgm:chMax val="1"/>
          <dgm:chPref val="1"/>
          <dgm:bulletEnabled val="1"/>
        </dgm:presLayoutVars>
      </dgm:prSet>
      <dgm:spPr/>
      <dgm:t>
        <a:bodyPr/>
        <a:lstStyle/>
        <a:p>
          <a:endParaRPr lang="en-US"/>
        </a:p>
      </dgm:t>
    </dgm:pt>
  </dgm:ptLst>
  <dgm:cxnLst>
    <dgm:cxn modelId="{8698F984-5EDC-48FF-A507-CB677438B136}" type="presOf" srcId="{6310CC70-153C-45BB-8C60-3FB996831F70}" destId="{7873D786-0021-4F01-B7D0-D96A53A3281F}" srcOrd="0" destOrd="0" presId="urn:microsoft.com/office/officeart/2009/layout/CircleArrowProcess"/>
    <dgm:cxn modelId="{B0B63EA0-7024-41EA-9D49-2A4292F3B558}" srcId="{68A07801-5FDA-463F-A07A-00F97F60FE4A}" destId="{6310CC70-153C-45BB-8C60-3FB996831F70}" srcOrd="1" destOrd="0" parTransId="{506D5CEE-06C9-47D8-850D-30D3FC936603}" sibTransId="{5F69B25E-84CC-4F09-9489-5DBCDB385F11}"/>
    <dgm:cxn modelId="{4E5ADAB8-25BC-48F2-B2DF-F1B481DDAA78}" type="presOf" srcId="{2350B232-3708-4FBA-B5D8-EB80306A3779}" destId="{A17A845A-D2E6-40A0-8A36-7ECC2A2A6B52}" srcOrd="0" destOrd="0" presId="urn:microsoft.com/office/officeart/2009/layout/CircleArrowProcess"/>
    <dgm:cxn modelId="{7CAF1D20-BBD7-4147-BA3B-D0A9AEAF46BD}" srcId="{68A07801-5FDA-463F-A07A-00F97F60FE4A}" destId="{2350B232-3708-4FBA-B5D8-EB80306A3779}" srcOrd="0" destOrd="0" parTransId="{D4BF9297-E23E-4023-831C-692648D838BB}" sibTransId="{CDC3D8BA-26AA-4539-BE1A-6F9A72ACA95E}"/>
    <dgm:cxn modelId="{1A31A0EA-18F3-4A11-AE15-B167D0A78A89}" type="presOf" srcId="{68A07801-5FDA-463F-A07A-00F97F60FE4A}" destId="{B7B081DB-005A-4242-AAD0-7AF4742B49B8}" srcOrd="0" destOrd="0" presId="urn:microsoft.com/office/officeart/2009/layout/CircleArrowProcess"/>
    <dgm:cxn modelId="{9081314C-C2EF-4BA8-81D3-825C902A1DB0}" type="presOf" srcId="{40B59CD3-D433-438E-8DC2-99ACDD696124}" destId="{1D015074-D88C-473B-A9C5-6857AE1D3BED}" srcOrd="0" destOrd="0" presId="urn:microsoft.com/office/officeart/2009/layout/CircleArrowProcess"/>
    <dgm:cxn modelId="{7E3B8E0D-237B-460C-94D5-1CCEC875CA56}" srcId="{68A07801-5FDA-463F-A07A-00F97F60FE4A}" destId="{40B59CD3-D433-438E-8DC2-99ACDD696124}" srcOrd="2" destOrd="0" parTransId="{EA1F4241-70E1-4CBA-B55F-385D034D4B7A}" sibTransId="{86F66707-8260-4B43-8206-D1EDA3116586}"/>
    <dgm:cxn modelId="{FE851E61-7105-4E3B-A3FD-1AA28DD10C1F}" type="presParOf" srcId="{B7B081DB-005A-4242-AAD0-7AF4742B49B8}" destId="{2FC85958-2BEC-4524-A92B-C87E5FF1C623}" srcOrd="0" destOrd="0" presId="urn:microsoft.com/office/officeart/2009/layout/CircleArrowProcess"/>
    <dgm:cxn modelId="{FE66B0E8-50EC-45B3-B110-759C1AA144BF}" type="presParOf" srcId="{2FC85958-2BEC-4524-A92B-C87E5FF1C623}" destId="{08CD2678-8185-465A-945D-0E8E92E20768}" srcOrd="0" destOrd="0" presId="urn:microsoft.com/office/officeart/2009/layout/CircleArrowProcess"/>
    <dgm:cxn modelId="{004A1255-7888-45C7-A225-6963CDE2B269}" type="presParOf" srcId="{B7B081DB-005A-4242-AAD0-7AF4742B49B8}" destId="{A17A845A-D2E6-40A0-8A36-7ECC2A2A6B52}" srcOrd="1" destOrd="0" presId="urn:microsoft.com/office/officeart/2009/layout/CircleArrowProcess"/>
    <dgm:cxn modelId="{D0CDF010-287F-4C72-A5F5-E2A3342A00DE}" type="presParOf" srcId="{B7B081DB-005A-4242-AAD0-7AF4742B49B8}" destId="{13BD143A-C51C-4F46-8548-B5C95F33E4E3}" srcOrd="2" destOrd="0" presId="urn:microsoft.com/office/officeart/2009/layout/CircleArrowProcess"/>
    <dgm:cxn modelId="{56D87B65-1D94-4A6E-9080-34AD05985D83}" type="presParOf" srcId="{13BD143A-C51C-4F46-8548-B5C95F33E4E3}" destId="{68B7A7B2-5242-4FF2-9DE4-4A4282E6EA5B}" srcOrd="0" destOrd="0" presId="urn:microsoft.com/office/officeart/2009/layout/CircleArrowProcess"/>
    <dgm:cxn modelId="{14D46666-967C-4A12-8683-5F8C440754BD}" type="presParOf" srcId="{B7B081DB-005A-4242-AAD0-7AF4742B49B8}" destId="{7873D786-0021-4F01-B7D0-D96A53A3281F}" srcOrd="3" destOrd="0" presId="urn:microsoft.com/office/officeart/2009/layout/CircleArrowProcess"/>
    <dgm:cxn modelId="{3511D38D-9449-4C70-A113-2E430C2B53F7}" type="presParOf" srcId="{B7B081DB-005A-4242-AAD0-7AF4742B49B8}" destId="{95962C78-15C7-4338-8E94-1DA179750DBD}" srcOrd="4" destOrd="0" presId="urn:microsoft.com/office/officeart/2009/layout/CircleArrowProcess"/>
    <dgm:cxn modelId="{076C6527-2FCA-46F8-930C-03F7CAE881BC}" type="presParOf" srcId="{95962C78-15C7-4338-8E94-1DA179750DBD}" destId="{8418435A-0DE2-4CD9-BB5B-C21AA6840E2E}" srcOrd="0" destOrd="0" presId="urn:microsoft.com/office/officeart/2009/layout/CircleArrowProcess"/>
    <dgm:cxn modelId="{32080DA0-F251-4708-9A01-692C6CC46547}" type="presParOf" srcId="{B7B081DB-005A-4242-AAD0-7AF4742B49B8}" destId="{1D015074-D88C-473B-A9C5-6857AE1D3BED}" srcOrd="5" destOrd="0" presId="urn:microsoft.com/office/officeart/2009/layout/CircleArrow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AA76011-F7A5-43E2-9DE8-30879928E543}" type="doc">
      <dgm:prSet loTypeId="urn:microsoft.com/office/officeart/2005/8/layout/target3" loCatId="list" qsTypeId="urn:microsoft.com/office/officeart/2005/8/quickstyle/simple1" qsCatId="simple" csTypeId="urn:microsoft.com/office/officeart/2005/8/colors/accent1_2" csCatId="accent1" phldr="1"/>
      <dgm:spPr/>
      <dgm:t>
        <a:bodyPr/>
        <a:lstStyle/>
        <a:p>
          <a:endParaRPr lang="en-US"/>
        </a:p>
      </dgm:t>
    </dgm:pt>
    <dgm:pt modelId="{085C92EC-8B4A-48A2-9F9F-497C61F58180}">
      <dgm:prSet phldrT="[Text]" custT="1"/>
      <dgm:spPr/>
      <dgm:t>
        <a:bodyPr/>
        <a:lstStyle/>
        <a:p>
          <a:r>
            <a:rPr lang="vi-VN" sz="3000" dirty="0" smtClean="0">
              <a:solidFill>
                <a:schemeClr val="tx1"/>
              </a:solidFill>
              <a:effectLst/>
              <a:latin typeface="+mn-lt"/>
              <a:ea typeface="+mn-ea"/>
              <a:cs typeface="+mn-cs"/>
            </a:rPr>
            <a:t>Q</a:t>
          </a:r>
          <a:r>
            <a:rPr lang="en-US" sz="3000" dirty="0" err="1" smtClean="0">
              <a:solidFill>
                <a:schemeClr val="tx1"/>
              </a:solidFill>
              <a:effectLst/>
              <a:latin typeface="Maiandra GD" panose="020E0502030308020204" pitchFamily="34" charset="0"/>
              <a:ea typeface="+mn-ea"/>
              <a:cs typeface="+mn-cs"/>
            </a:rPr>
            <a:t>uảng</a:t>
          </a:r>
          <a:r>
            <a:rPr lang="en-US" sz="3000" dirty="0" smtClean="0">
              <a:solidFill>
                <a:schemeClr val="tx1"/>
              </a:solidFill>
              <a:effectLst/>
              <a:latin typeface="Maiandra GD" panose="020E0502030308020204" pitchFamily="34" charset="0"/>
              <a:ea typeface="+mn-ea"/>
              <a:cs typeface="+mn-cs"/>
            </a:rPr>
            <a:t> </a:t>
          </a:r>
          <a:r>
            <a:rPr lang="en-US" sz="3000" dirty="0" err="1" smtClean="0">
              <a:solidFill>
                <a:schemeClr val="tx1"/>
              </a:solidFill>
              <a:effectLst/>
              <a:latin typeface="Maiandra GD" panose="020E0502030308020204" pitchFamily="34" charset="0"/>
              <a:ea typeface="+mn-ea"/>
              <a:cs typeface="+mn-cs"/>
            </a:rPr>
            <a:t>cáo</a:t>
          </a:r>
          <a:r>
            <a:rPr lang="en-US" sz="3000" dirty="0" smtClean="0">
              <a:solidFill>
                <a:schemeClr val="tx1"/>
              </a:solidFill>
              <a:effectLst/>
              <a:latin typeface="Maiandra GD" panose="020E0502030308020204" pitchFamily="34" charset="0"/>
              <a:ea typeface="+mn-ea"/>
              <a:cs typeface="+mn-cs"/>
            </a:rPr>
            <a:t> </a:t>
          </a:r>
          <a:r>
            <a:rPr lang="en-US" sz="3000" dirty="0" err="1" smtClean="0">
              <a:solidFill>
                <a:schemeClr val="tx1"/>
              </a:solidFill>
              <a:effectLst/>
              <a:latin typeface="Maiandra GD" panose="020E0502030308020204" pitchFamily="34" charset="0"/>
              <a:ea typeface="+mn-ea"/>
              <a:cs typeface="+mn-cs"/>
            </a:rPr>
            <a:t>đầy</a:t>
          </a:r>
          <a:r>
            <a:rPr lang="en-US" sz="3000" dirty="0" smtClean="0">
              <a:solidFill>
                <a:schemeClr val="tx1"/>
              </a:solidFill>
              <a:effectLst/>
              <a:latin typeface="Maiandra GD" panose="020E0502030308020204" pitchFamily="34" charset="0"/>
              <a:ea typeface="+mn-ea"/>
              <a:cs typeface="+mn-cs"/>
            </a:rPr>
            <a:t> </a:t>
          </a:r>
          <a:r>
            <a:rPr lang="en-US" sz="3000" dirty="0" err="1" smtClean="0">
              <a:solidFill>
                <a:schemeClr val="tx1"/>
              </a:solidFill>
              <a:effectLst/>
              <a:latin typeface="Maiandra GD" panose="020E0502030308020204" pitchFamily="34" charset="0"/>
              <a:ea typeface="+mn-ea"/>
              <a:cs typeface="+mn-cs"/>
            </a:rPr>
            <a:t>táo</a:t>
          </a:r>
          <a:r>
            <a:rPr lang="en-US" sz="3000" dirty="0" smtClean="0">
              <a:solidFill>
                <a:schemeClr val="tx1"/>
              </a:solidFill>
              <a:effectLst/>
              <a:latin typeface="Maiandra GD" panose="020E0502030308020204" pitchFamily="34" charset="0"/>
              <a:ea typeface="+mn-ea"/>
              <a:cs typeface="+mn-cs"/>
            </a:rPr>
            <a:t> </a:t>
          </a:r>
          <a:r>
            <a:rPr lang="en-US" sz="3000" dirty="0" err="1" smtClean="0">
              <a:solidFill>
                <a:schemeClr val="tx1"/>
              </a:solidFill>
              <a:effectLst/>
              <a:latin typeface="Maiandra GD" panose="020E0502030308020204" pitchFamily="34" charset="0"/>
              <a:ea typeface="+mn-ea"/>
              <a:cs typeface="+mn-cs"/>
            </a:rPr>
            <a:t>bạo</a:t>
          </a:r>
          <a:r>
            <a:rPr lang="en-US" sz="3000" dirty="0" smtClean="0">
              <a:solidFill>
                <a:schemeClr val="tx1"/>
              </a:solidFill>
              <a:effectLst/>
              <a:latin typeface="Maiandra GD" panose="020E0502030308020204" pitchFamily="34" charset="0"/>
              <a:ea typeface="+mn-ea"/>
              <a:cs typeface="+mn-cs"/>
            </a:rPr>
            <a:t>, thông minh và </a:t>
          </a:r>
          <a:r>
            <a:rPr lang="en-US" sz="3000" dirty="0" err="1" smtClean="0">
              <a:solidFill>
                <a:schemeClr val="tx1"/>
              </a:solidFill>
              <a:effectLst/>
              <a:latin typeface="Maiandra GD" panose="020E0502030308020204" pitchFamily="34" charset="0"/>
              <a:ea typeface="+mn-ea"/>
              <a:cs typeface="+mn-cs"/>
            </a:rPr>
            <a:t>gợi</a:t>
          </a:r>
          <a:r>
            <a:rPr lang="en-US" sz="3000" dirty="0" smtClean="0">
              <a:solidFill>
                <a:schemeClr val="tx1"/>
              </a:solidFill>
              <a:effectLst/>
              <a:latin typeface="Maiandra GD" panose="020E0502030308020204" pitchFamily="34" charset="0"/>
              <a:ea typeface="+mn-ea"/>
              <a:cs typeface="+mn-cs"/>
            </a:rPr>
            <a:t> nhiều liên tưởng</a:t>
          </a:r>
          <a:endParaRPr lang="en-US" sz="3000" dirty="0">
            <a:latin typeface="Maiandra GD" panose="020E0502030308020204" pitchFamily="34" charset="0"/>
          </a:endParaRPr>
        </a:p>
      </dgm:t>
    </dgm:pt>
    <dgm:pt modelId="{7A539FC2-7586-432C-BECD-FCB8E2B58B7A}" type="parTrans" cxnId="{32B2F828-6189-4830-A01A-413FE5EA9964}">
      <dgm:prSet/>
      <dgm:spPr/>
      <dgm:t>
        <a:bodyPr/>
        <a:lstStyle/>
        <a:p>
          <a:endParaRPr lang="en-US"/>
        </a:p>
      </dgm:t>
    </dgm:pt>
    <dgm:pt modelId="{E21FD7B6-AA86-4997-B040-8D55839B0197}" type="sibTrans" cxnId="{32B2F828-6189-4830-A01A-413FE5EA9964}">
      <dgm:prSet/>
      <dgm:spPr/>
      <dgm:t>
        <a:bodyPr/>
        <a:lstStyle/>
        <a:p>
          <a:endParaRPr lang="en-US"/>
        </a:p>
      </dgm:t>
    </dgm:pt>
    <dgm:pt modelId="{9557D940-B1D2-4FCA-834E-0A3E2EE9B53C}">
      <dgm:prSet phldrT="[Text]" custT="1"/>
      <dgm:spPr/>
      <dgm:t>
        <a:bodyPr/>
        <a:lstStyle/>
        <a:p>
          <a:r>
            <a:rPr lang="vi-VN" sz="3000" dirty="0" smtClean="0">
              <a:solidFill>
                <a:schemeClr val="tx1"/>
              </a:solidFill>
              <a:effectLst/>
              <a:latin typeface="+mn-lt"/>
              <a:ea typeface="+mn-ea"/>
              <a:cs typeface="+mn-cs"/>
            </a:rPr>
            <a:t>K</a:t>
          </a:r>
          <a:r>
            <a:rPr lang="en-US" sz="3000" dirty="0" err="1" smtClean="0">
              <a:solidFill>
                <a:schemeClr val="tx1"/>
              </a:solidFill>
              <a:effectLst/>
              <a:latin typeface="Maiandra GD" panose="020E0502030308020204" pitchFamily="34" charset="0"/>
              <a:ea typeface="+mn-ea"/>
              <a:cs typeface="+mn-cs"/>
            </a:rPr>
            <a:t>ênh</a:t>
          </a:r>
          <a:r>
            <a:rPr lang="en-US" sz="3000" dirty="0" smtClean="0">
              <a:solidFill>
                <a:schemeClr val="tx1"/>
              </a:solidFill>
              <a:effectLst/>
              <a:latin typeface="Maiandra GD" panose="020E0502030308020204" pitchFamily="34" charset="0"/>
              <a:ea typeface="+mn-ea"/>
              <a:cs typeface="+mn-cs"/>
            </a:rPr>
            <a:t> truyền thông </a:t>
          </a:r>
          <a:r>
            <a:rPr lang="en-US" sz="3000" dirty="0" err="1" smtClean="0">
              <a:solidFill>
                <a:schemeClr val="tx1"/>
              </a:solidFill>
              <a:effectLst/>
              <a:latin typeface="Maiandra GD" panose="020E0502030308020204" pitchFamily="34" charset="0"/>
              <a:ea typeface="+mn-ea"/>
              <a:cs typeface="+mn-cs"/>
            </a:rPr>
            <a:t>hướng</a:t>
          </a:r>
          <a:r>
            <a:rPr lang="en-US" sz="3000" dirty="0" smtClean="0">
              <a:solidFill>
                <a:schemeClr val="tx1"/>
              </a:solidFill>
              <a:effectLst/>
              <a:latin typeface="Maiandra GD" panose="020E0502030308020204" pitchFamily="34" charset="0"/>
              <a:ea typeface="+mn-ea"/>
              <a:cs typeface="+mn-cs"/>
            </a:rPr>
            <a:t> đến </a:t>
          </a:r>
          <a:r>
            <a:rPr lang="en-US" sz="3000" dirty="0" err="1" smtClean="0">
              <a:solidFill>
                <a:schemeClr val="tx1"/>
              </a:solidFill>
              <a:effectLst/>
              <a:latin typeface="Maiandra GD" panose="020E0502030308020204" pitchFamily="34" charset="0"/>
              <a:ea typeface="+mn-ea"/>
              <a:cs typeface="+mn-cs"/>
            </a:rPr>
            <a:t>đối</a:t>
          </a:r>
          <a:r>
            <a:rPr lang="en-US" sz="3000" dirty="0" smtClean="0">
              <a:solidFill>
                <a:schemeClr val="tx1"/>
              </a:solidFill>
              <a:effectLst/>
              <a:latin typeface="Maiandra GD" panose="020E0502030308020204" pitchFamily="34" charset="0"/>
              <a:ea typeface="+mn-ea"/>
              <a:cs typeface="+mn-cs"/>
            </a:rPr>
            <a:t> </a:t>
          </a:r>
          <a:r>
            <a:rPr lang="en-US" sz="3000" dirty="0" err="1" smtClean="0">
              <a:solidFill>
                <a:schemeClr val="tx1"/>
              </a:solidFill>
              <a:effectLst/>
              <a:latin typeface="Maiandra GD" panose="020E0502030308020204" pitchFamily="34" charset="0"/>
              <a:ea typeface="+mn-ea"/>
              <a:cs typeface="+mn-cs"/>
            </a:rPr>
            <a:t>tượng</a:t>
          </a:r>
          <a:r>
            <a:rPr lang="en-US" sz="3000" dirty="0" smtClean="0">
              <a:solidFill>
                <a:schemeClr val="tx1"/>
              </a:solidFill>
              <a:effectLst/>
              <a:latin typeface="Maiandra GD" panose="020E0502030308020204" pitchFamily="34" charset="0"/>
              <a:ea typeface="+mn-ea"/>
              <a:cs typeface="+mn-cs"/>
            </a:rPr>
            <a:t> </a:t>
          </a:r>
          <a:r>
            <a:rPr lang="en-US" sz="3000" dirty="0" err="1" smtClean="0">
              <a:solidFill>
                <a:schemeClr val="tx1"/>
              </a:solidFill>
              <a:effectLst/>
              <a:latin typeface="Maiandra GD" panose="020E0502030308020204" pitchFamily="34" charset="0"/>
              <a:ea typeface="+mn-ea"/>
              <a:cs typeface="+mn-cs"/>
            </a:rPr>
            <a:t>khách</a:t>
          </a:r>
          <a:r>
            <a:rPr lang="en-US" sz="3000" dirty="0" smtClean="0">
              <a:solidFill>
                <a:schemeClr val="tx1"/>
              </a:solidFill>
              <a:effectLst/>
              <a:latin typeface="Maiandra GD" panose="020E0502030308020204" pitchFamily="34" charset="0"/>
              <a:ea typeface="+mn-ea"/>
              <a:cs typeface="+mn-cs"/>
            </a:rPr>
            <a:t> </a:t>
          </a:r>
          <a:r>
            <a:rPr lang="en-US" sz="3000" dirty="0" err="1" smtClean="0">
              <a:solidFill>
                <a:schemeClr val="tx1"/>
              </a:solidFill>
              <a:effectLst/>
              <a:latin typeface="Maiandra GD" panose="020E0502030308020204" pitchFamily="34" charset="0"/>
              <a:ea typeface="+mn-ea"/>
              <a:cs typeface="+mn-cs"/>
            </a:rPr>
            <a:t>hàng</a:t>
          </a:r>
          <a:r>
            <a:rPr lang="en-US" sz="3000" dirty="0" smtClean="0">
              <a:solidFill>
                <a:schemeClr val="tx1"/>
              </a:solidFill>
              <a:effectLst/>
              <a:latin typeface="Maiandra GD" panose="020E0502030308020204" pitchFamily="34" charset="0"/>
              <a:ea typeface="+mn-ea"/>
              <a:cs typeface="+mn-cs"/>
            </a:rPr>
            <a:t> </a:t>
          </a:r>
          <a:r>
            <a:rPr lang="en-US" sz="3000" dirty="0" err="1" smtClean="0">
              <a:solidFill>
                <a:schemeClr val="tx1"/>
              </a:solidFill>
              <a:effectLst/>
              <a:latin typeface="Maiandra GD" panose="020E0502030308020204" pitchFamily="34" charset="0"/>
              <a:ea typeface="+mn-ea"/>
              <a:cs typeface="+mn-cs"/>
            </a:rPr>
            <a:t>mục</a:t>
          </a:r>
          <a:r>
            <a:rPr lang="en-US" sz="3000" dirty="0" smtClean="0">
              <a:solidFill>
                <a:schemeClr val="tx1"/>
              </a:solidFill>
              <a:effectLst/>
              <a:latin typeface="Maiandra GD" panose="020E0502030308020204" pitchFamily="34" charset="0"/>
              <a:ea typeface="+mn-ea"/>
              <a:cs typeface="+mn-cs"/>
            </a:rPr>
            <a:t> </a:t>
          </a:r>
          <a:r>
            <a:rPr lang="en-US" sz="3000" dirty="0" err="1" smtClean="0">
              <a:solidFill>
                <a:schemeClr val="tx1"/>
              </a:solidFill>
              <a:effectLst/>
              <a:latin typeface="Maiandra GD" panose="020E0502030308020204" pitchFamily="34" charset="0"/>
              <a:ea typeface="+mn-ea"/>
              <a:cs typeface="+mn-cs"/>
            </a:rPr>
            <a:t>tiêu</a:t>
          </a:r>
          <a:r>
            <a:rPr lang="en-US" sz="3000" dirty="0" smtClean="0">
              <a:solidFill>
                <a:schemeClr val="tx1"/>
              </a:solidFill>
              <a:effectLst/>
              <a:latin typeface="Maiandra GD" panose="020E0502030308020204" pitchFamily="34" charset="0"/>
              <a:ea typeface="+mn-ea"/>
              <a:cs typeface="+mn-cs"/>
            </a:rPr>
            <a:t> (18-30) </a:t>
          </a:r>
          <a:endParaRPr lang="en-US" sz="3000" dirty="0">
            <a:latin typeface="Maiandra GD" panose="020E0502030308020204" pitchFamily="34" charset="0"/>
          </a:endParaRPr>
        </a:p>
      </dgm:t>
    </dgm:pt>
    <dgm:pt modelId="{A1CF8353-4EE3-4DA7-B3A3-5D560AA89A56}" type="parTrans" cxnId="{742E9A6E-3785-4E10-8FEC-6C40B4334A7C}">
      <dgm:prSet/>
      <dgm:spPr/>
      <dgm:t>
        <a:bodyPr/>
        <a:lstStyle/>
        <a:p>
          <a:endParaRPr lang="en-US"/>
        </a:p>
      </dgm:t>
    </dgm:pt>
    <dgm:pt modelId="{21AF0D68-8963-44E1-8B3A-FF0DF189B839}" type="sibTrans" cxnId="{742E9A6E-3785-4E10-8FEC-6C40B4334A7C}">
      <dgm:prSet/>
      <dgm:spPr/>
      <dgm:t>
        <a:bodyPr/>
        <a:lstStyle/>
        <a:p>
          <a:endParaRPr lang="en-US"/>
        </a:p>
      </dgm:t>
    </dgm:pt>
    <dgm:pt modelId="{619E08A5-A1C1-4AE3-816C-B4B4F39BA6A1}">
      <dgm:prSet phldrT="[Text]" custT="1"/>
      <dgm:spPr/>
      <dgm:t>
        <a:bodyPr/>
        <a:lstStyle/>
        <a:p>
          <a:r>
            <a:rPr lang="vi-VN" sz="3000" dirty="0" smtClean="0">
              <a:solidFill>
                <a:schemeClr val="tx1"/>
              </a:solidFill>
              <a:effectLst/>
              <a:latin typeface="+mn-lt"/>
              <a:ea typeface="+mn-ea"/>
              <a:cs typeface="+mn-cs"/>
            </a:rPr>
            <a:t>Tagline: </a:t>
          </a:r>
          <a:r>
            <a:rPr lang="en-US" sz="3000" dirty="0" smtClean="0">
              <a:solidFill>
                <a:schemeClr val="tx1"/>
              </a:solidFill>
              <a:effectLst/>
              <a:latin typeface="Maiandra GD" panose="020E0502030308020204" pitchFamily="34" charset="0"/>
              <a:ea typeface="+mn-ea"/>
              <a:cs typeface="+mn-cs"/>
            </a:rPr>
            <a:t>“Feeling is everything” </a:t>
          </a:r>
          <a:endParaRPr lang="en-US" sz="3000" dirty="0">
            <a:latin typeface="Maiandra GD" panose="020E0502030308020204" pitchFamily="34" charset="0"/>
          </a:endParaRPr>
        </a:p>
      </dgm:t>
    </dgm:pt>
    <dgm:pt modelId="{A41BAB92-0D20-4C07-8994-0826FC36F2BB}" type="parTrans" cxnId="{61A51B0A-03EB-4507-B3B2-AB973BA2F42E}">
      <dgm:prSet/>
      <dgm:spPr/>
      <dgm:t>
        <a:bodyPr/>
        <a:lstStyle/>
        <a:p>
          <a:endParaRPr lang="en-US"/>
        </a:p>
      </dgm:t>
    </dgm:pt>
    <dgm:pt modelId="{7AAE3C93-010D-459F-B5BB-D96190346185}" type="sibTrans" cxnId="{61A51B0A-03EB-4507-B3B2-AB973BA2F42E}">
      <dgm:prSet/>
      <dgm:spPr/>
      <dgm:t>
        <a:bodyPr/>
        <a:lstStyle/>
        <a:p>
          <a:endParaRPr lang="en-US"/>
        </a:p>
      </dgm:t>
    </dgm:pt>
    <dgm:pt modelId="{EE250EE9-F331-4C2D-BD8A-446EEFAE83A1}" type="pres">
      <dgm:prSet presAssocID="{BAA76011-F7A5-43E2-9DE8-30879928E543}" presName="Name0" presStyleCnt="0">
        <dgm:presLayoutVars>
          <dgm:chMax val="7"/>
          <dgm:dir/>
          <dgm:animLvl val="lvl"/>
          <dgm:resizeHandles val="exact"/>
        </dgm:presLayoutVars>
      </dgm:prSet>
      <dgm:spPr/>
    </dgm:pt>
    <dgm:pt modelId="{9A0A707E-ECDB-443D-B3AA-12DC76E9B83F}" type="pres">
      <dgm:prSet presAssocID="{085C92EC-8B4A-48A2-9F9F-497C61F58180}" presName="circle1" presStyleLbl="node1" presStyleIdx="0" presStyleCnt="3"/>
      <dgm:spPr/>
    </dgm:pt>
    <dgm:pt modelId="{7EC61B7A-FA28-4F40-9302-92E8E51A64CC}" type="pres">
      <dgm:prSet presAssocID="{085C92EC-8B4A-48A2-9F9F-497C61F58180}" presName="space" presStyleCnt="0"/>
      <dgm:spPr/>
    </dgm:pt>
    <dgm:pt modelId="{374EFC80-DEC7-41CB-BBA7-1D01EFAED863}" type="pres">
      <dgm:prSet presAssocID="{085C92EC-8B4A-48A2-9F9F-497C61F58180}" presName="rect1" presStyleLbl="alignAcc1" presStyleIdx="0" presStyleCnt="3"/>
      <dgm:spPr/>
      <dgm:t>
        <a:bodyPr/>
        <a:lstStyle/>
        <a:p>
          <a:endParaRPr lang="en-US"/>
        </a:p>
      </dgm:t>
    </dgm:pt>
    <dgm:pt modelId="{D58E3329-BF02-40BE-9CF8-D71B997B7D63}" type="pres">
      <dgm:prSet presAssocID="{9557D940-B1D2-4FCA-834E-0A3E2EE9B53C}" presName="vertSpace2" presStyleLbl="node1" presStyleIdx="0" presStyleCnt="3"/>
      <dgm:spPr/>
    </dgm:pt>
    <dgm:pt modelId="{FA86913F-17E6-411D-8E41-22FB63039147}" type="pres">
      <dgm:prSet presAssocID="{9557D940-B1D2-4FCA-834E-0A3E2EE9B53C}" presName="circle2" presStyleLbl="node1" presStyleIdx="1" presStyleCnt="3"/>
      <dgm:spPr/>
    </dgm:pt>
    <dgm:pt modelId="{7AD97C87-D75F-4F87-B0CB-29785632411E}" type="pres">
      <dgm:prSet presAssocID="{9557D940-B1D2-4FCA-834E-0A3E2EE9B53C}" presName="rect2" presStyleLbl="alignAcc1" presStyleIdx="1" presStyleCnt="3"/>
      <dgm:spPr/>
      <dgm:t>
        <a:bodyPr/>
        <a:lstStyle/>
        <a:p>
          <a:endParaRPr lang="en-US"/>
        </a:p>
      </dgm:t>
    </dgm:pt>
    <dgm:pt modelId="{C26BB823-B637-4144-A15F-A9AD7E32B034}" type="pres">
      <dgm:prSet presAssocID="{619E08A5-A1C1-4AE3-816C-B4B4F39BA6A1}" presName="vertSpace3" presStyleLbl="node1" presStyleIdx="1" presStyleCnt="3"/>
      <dgm:spPr/>
    </dgm:pt>
    <dgm:pt modelId="{7A4ED1C7-7ECC-497A-A240-5CC2F9EA5E06}" type="pres">
      <dgm:prSet presAssocID="{619E08A5-A1C1-4AE3-816C-B4B4F39BA6A1}" presName="circle3" presStyleLbl="node1" presStyleIdx="2" presStyleCnt="3"/>
      <dgm:spPr/>
    </dgm:pt>
    <dgm:pt modelId="{632828A7-8FBD-42BB-9447-2E7CCF1E1B0F}" type="pres">
      <dgm:prSet presAssocID="{619E08A5-A1C1-4AE3-816C-B4B4F39BA6A1}" presName="rect3" presStyleLbl="alignAcc1" presStyleIdx="2" presStyleCnt="3"/>
      <dgm:spPr/>
      <dgm:t>
        <a:bodyPr/>
        <a:lstStyle/>
        <a:p>
          <a:endParaRPr lang="en-US"/>
        </a:p>
      </dgm:t>
    </dgm:pt>
    <dgm:pt modelId="{169C1EF4-D2F5-456A-8682-3CACDB665DCE}" type="pres">
      <dgm:prSet presAssocID="{085C92EC-8B4A-48A2-9F9F-497C61F58180}" presName="rect1ParTxNoCh" presStyleLbl="alignAcc1" presStyleIdx="2" presStyleCnt="3">
        <dgm:presLayoutVars>
          <dgm:chMax val="1"/>
          <dgm:bulletEnabled val="1"/>
        </dgm:presLayoutVars>
      </dgm:prSet>
      <dgm:spPr/>
      <dgm:t>
        <a:bodyPr/>
        <a:lstStyle/>
        <a:p>
          <a:endParaRPr lang="en-US"/>
        </a:p>
      </dgm:t>
    </dgm:pt>
    <dgm:pt modelId="{B25E9984-A24C-4F6D-A8D9-101A474B3C51}" type="pres">
      <dgm:prSet presAssocID="{9557D940-B1D2-4FCA-834E-0A3E2EE9B53C}" presName="rect2ParTxNoCh" presStyleLbl="alignAcc1" presStyleIdx="2" presStyleCnt="3">
        <dgm:presLayoutVars>
          <dgm:chMax val="1"/>
          <dgm:bulletEnabled val="1"/>
        </dgm:presLayoutVars>
      </dgm:prSet>
      <dgm:spPr/>
      <dgm:t>
        <a:bodyPr/>
        <a:lstStyle/>
        <a:p>
          <a:endParaRPr lang="en-US"/>
        </a:p>
      </dgm:t>
    </dgm:pt>
    <dgm:pt modelId="{82432801-8C05-4ED4-8E3C-5B13F8773A0A}" type="pres">
      <dgm:prSet presAssocID="{619E08A5-A1C1-4AE3-816C-B4B4F39BA6A1}" presName="rect3ParTxNoCh" presStyleLbl="alignAcc1" presStyleIdx="2" presStyleCnt="3">
        <dgm:presLayoutVars>
          <dgm:chMax val="1"/>
          <dgm:bulletEnabled val="1"/>
        </dgm:presLayoutVars>
      </dgm:prSet>
      <dgm:spPr/>
      <dgm:t>
        <a:bodyPr/>
        <a:lstStyle/>
        <a:p>
          <a:endParaRPr lang="en-US"/>
        </a:p>
      </dgm:t>
    </dgm:pt>
  </dgm:ptLst>
  <dgm:cxnLst>
    <dgm:cxn modelId="{61A51B0A-03EB-4507-B3B2-AB973BA2F42E}" srcId="{BAA76011-F7A5-43E2-9DE8-30879928E543}" destId="{619E08A5-A1C1-4AE3-816C-B4B4F39BA6A1}" srcOrd="2" destOrd="0" parTransId="{A41BAB92-0D20-4C07-8994-0826FC36F2BB}" sibTransId="{7AAE3C93-010D-459F-B5BB-D96190346185}"/>
    <dgm:cxn modelId="{742E9A6E-3785-4E10-8FEC-6C40B4334A7C}" srcId="{BAA76011-F7A5-43E2-9DE8-30879928E543}" destId="{9557D940-B1D2-4FCA-834E-0A3E2EE9B53C}" srcOrd="1" destOrd="0" parTransId="{A1CF8353-4EE3-4DA7-B3A3-5D560AA89A56}" sibTransId="{21AF0D68-8963-44E1-8B3A-FF0DF189B839}"/>
    <dgm:cxn modelId="{FA14D8C2-D39B-4378-AED4-CC5A66AD7228}" type="presOf" srcId="{619E08A5-A1C1-4AE3-816C-B4B4F39BA6A1}" destId="{82432801-8C05-4ED4-8E3C-5B13F8773A0A}" srcOrd="1" destOrd="0" presId="urn:microsoft.com/office/officeart/2005/8/layout/target3"/>
    <dgm:cxn modelId="{D3A9BE50-3D10-4E0A-8BDC-02BBE884D329}" type="presOf" srcId="{9557D940-B1D2-4FCA-834E-0A3E2EE9B53C}" destId="{B25E9984-A24C-4F6D-A8D9-101A474B3C51}" srcOrd="1" destOrd="0" presId="urn:microsoft.com/office/officeart/2005/8/layout/target3"/>
    <dgm:cxn modelId="{81E270C7-1F0A-4AFD-8DB3-6517CD1770B4}" type="presOf" srcId="{619E08A5-A1C1-4AE3-816C-B4B4F39BA6A1}" destId="{632828A7-8FBD-42BB-9447-2E7CCF1E1B0F}" srcOrd="0" destOrd="0" presId="urn:microsoft.com/office/officeart/2005/8/layout/target3"/>
    <dgm:cxn modelId="{B9F34C54-7703-43A2-81C7-8043F7BA8071}" type="presOf" srcId="{085C92EC-8B4A-48A2-9F9F-497C61F58180}" destId="{169C1EF4-D2F5-456A-8682-3CACDB665DCE}" srcOrd="1" destOrd="0" presId="urn:microsoft.com/office/officeart/2005/8/layout/target3"/>
    <dgm:cxn modelId="{5B01F2DB-F4A3-482B-9359-F8D1931FA713}" type="presOf" srcId="{BAA76011-F7A5-43E2-9DE8-30879928E543}" destId="{EE250EE9-F331-4C2D-BD8A-446EEFAE83A1}" srcOrd="0" destOrd="0" presId="urn:microsoft.com/office/officeart/2005/8/layout/target3"/>
    <dgm:cxn modelId="{32B2F828-6189-4830-A01A-413FE5EA9964}" srcId="{BAA76011-F7A5-43E2-9DE8-30879928E543}" destId="{085C92EC-8B4A-48A2-9F9F-497C61F58180}" srcOrd="0" destOrd="0" parTransId="{7A539FC2-7586-432C-BECD-FCB8E2B58B7A}" sibTransId="{E21FD7B6-AA86-4997-B040-8D55839B0197}"/>
    <dgm:cxn modelId="{68382E13-8237-4F2C-972B-48B01925D21B}" type="presOf" srcId="{085C92EC-8B4A-48A2-9F9F-497C61F58180}" destId="{374EFC80-DEC7-41CB-BBA7-1D01EFAED863}" srcOrd="0" destOrd="0" presId="urn:microsoft.com/office/officeart/2005/8/layout/target3"/>
    <dgm:cxn modelId="{17D30294-4F7D-4BA5-8755-C62F3998B19C}" type="presOf" srcId="{9557D940-B1D2-4FCA-834E-0A3E2EE9B53C}" destId="{7AD97C87-D75F-4F87-B0CB-29785632411E}" srcOrd="0" destOrd="0" presId="urn:microsoft.com/office/officeart/2005/8/layout/target3"/>
    <dgm:cxn modelId="{38F8DBC7-7555-49C3-A237-3FC13DBAFB29}" type="presParOf" srcId="{EE250EE9-F331-4C2D-BD8A-446EEFAE83A1}" destId="{9A0A707E-ECDB-443D-B3AA-12DC76E9B83F}" srcOrd="0" destOrd="0" presId="urn:microsoft.com/office/officeart/2005/8/layout/target3"/>
    <dgm:cxn modelId="{81F5D55A-5841-45D4-935B-2AC53D45E9E1}" type="presParOf" srcId="{EE250EE9-F331-4C2D-BD8A-446EEFAE83A1}" destId="{7EC61B7A-FA28-4F40-9302-92E8E51A64CC}" srcOrd="1" destOrd="0" presId="urn:microsoft.com/office/officeart/2005/8/layout/target3"/>
    <dgm:cxn modelId="{5D081B2D-EEAF-431B-9559-B284C843387B}" type="presParOf" srcId="{EE250EE9-F331-4C2D-BD8A-446EEFAE83A1}" destId="{374EFC80-DEC7-41CB-BBA7-1D01EFAED863}" srcOrd="2" destOrd="0" presId="urn:microsoft.com/office/officeart/2005/8/layout/target3"/>
    <dgm:cxn modelId="{F329FD0A-C340-4DB4-AF76-63C50C6D0D0F}" type="presParOf" srcId="{EE250EE9-F331-4C2D-BD8A-446EEFAE83A1}" destId="{D58E3329-BF02-40BE-9CF8-D71B997B7D63}" srcOrd="3" destOrd="0" presId="urn:microsoft.com/office/officeart/2005/8/layout/target3"/>
    <dgm:cxn modelId="{1EA6AAA0-A294-4621-AD1A-98BE7580E95D}" type="presParOf" srcId="{EE250EE9-F331-4C2D-BD8A-446EEFAE83A1}" destId="{FA86913F-17E6-411D-8E41-22FB63039147}" srcOrd="4" destOrd="0" presId="urn:microsoft.com/office/officeart/2005/8/layout/target3"/>
    <dgm:cxn modelId="{61B737F0-AFB0-4295-8E71-EBBAC49E2A52}" type="presParOf" srcId="{EE250EE9-F331-4C2D-BD8A-446EEFAE83A1}" destId="{7AD97C87-D75F-4F87-B0CB-29785632411E}" srcOrd="5" destOrd="0" presId="urn:microsoft.com/office/officeart/2005/8/layout/target3"/>
    <dgm:cxn modelId="{76CCC4D8-4135-4823-BF89-E70FBE0AA46A}" type="presParOf" srcId="{EE250EE9-F331-4C2D-BD8A-446EEFAE83A1}" destId="{C26BB823-B637-4144-A15F-A9AD7E32B034}" srcOrd="6" destOrd="0" presId="urn:microsoft.com/office/officeart/2005/8/layout/target3"/>
    <dgm:cxn modelId="{61B58415-9AD4-4A97-9A66-04092C25C56F}" type="presParOf" srcId="{EE250EE9-F331-4C2D-BD8A-446EEFAE83A1}" destId="{7A4ED1C7-7ECC-497A-A240-5CC2F9EA5E06}" srcOrd="7" destOrd="0" presId="urn:microsoft.com/office/officeart/2005/8/layout/target3"/>
    <dgm:cxn modelId="{C06E275A-7909-4E55-B372-C2BACBAE3BEE}" type="presParOf" srcId="{EE250EE9-F331-4C2D-BD8A-446EEFAE83A1}" destId="{632828A7-8FBD-42BB-9447-2E7CCF1E1B0F}" srcOrd="8" destOrd="0" presId="urn:microsoft.com/office/officeart/2005/8/layout/target3"/>
    <dgm:cxn modelId="{1F552C58-41E9-4CEE-BFA8-CA1918283284}" type="presParOf" srcId="{EE250EE9-F331-4C2D-BD8A-446EEFAE83A1}" destId="{169C1EF4-D2F5-456A-8682-3CACDB665DCE}" srcOrd="9" destOrd="0" presId="urn:microsoft.com/office/officeart/2005/8/layout/target3"/>
    <dgm:cxn modelId="{1D679874-4BBC-43ED-A7D3-75116C2C16A6}" type="presParOf" srcId="{EE250EE9-F331-4C2D-BD8A-446EEFAE83A1}" destId="{B25E9984-A24C-4F6D-A8D9-101A474B3C51}" srcOrd="10" destOrd="0" presId="urn:microsoft.com/office/officeart/2005/8/layout/target3"/>
    <dgm:cxn modelId="{E05A24C2-3C1F-44EE-940C-48D9600499E1}" type="presParOf" srcId="{EE250EE9-F331-4C2D-BD8A-446EEFAE83A1}" destId="{82432801-8C05-4ED4-8E3C-5B13F8773A0A}" srcOrd="11" destOrd="0" presId="urn:microsoft.com/office/officeart/2005/8/layout/targe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BFE83B-A7AF-4FB4-A46D-9E9FF8EF9735}">
      <dsp:nvSpPr>
        <dsp:cNvPr id="0" name=""/>
        <dsp:cNvSpPr/>
      </dsp:nvSpPr>
      <dsp:spPr>
        <a:xfrm>
          <a:off x="0" y="4384312"/>
          <a:ext cx="7355816"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E36778-E30A-4F12-9468-B9E053CA500A}">
      <dsp:nvSpPr>
        <dsp:cNvPr id="0" name=""/>
        <dsp:cNvSpPr/>
      </dsp:nvSpPr>
      <dsp:spPr>
        <a:xfrm>
          <a:off x="0" y="2620612"/>
          <a:ext cx="7355816"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711E70-5469-47AE-9833-2E6059851508}">
      <dsp:nvSpPr>
        <dsp:cNvPr id="0" name=""/>
        <dsp:cNvSpPr/>
      </dsp:nvSpPr>
      <dsp:spPr>
        <a:xfrm>
          <a:off x="0" y="626683"/>
          <a:ext cx="7355816"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0BB828-AB81-4580-9CCB-13D17E6CF47C}">
      <dsp:nvSpPr>
        <dsp:cNvPr id="0" name=""/>
        <dsp:cNvSpPr/>
      </dsp:nvSpPr>
      <dsp:spPr>
        <a:xfrm>
          <a:off x="1912512" y="252027"/>
          <a:ext cx="5443303" cy="374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lvl="0" algn="l" defTabSz="1111250">
            <a:lnSpc>
              <a:spcPct val="90000"/>
            </a:lnSpc>
            <a:spcBef>
              <a:spcPct val="0"/>
            </a:spcBef>
            <a:spcAft>
              <a:spcPct val="35000"/>
            </a:spcAft>
          </a:pPr>
          <a:r>
            <a:rPr lang="en-US" sz="2500" kern="1200" dirty="0" err="1" smtClean="0">
              <a:latin typeface="Maiandra GD" panose="020E0502030308020204" pitchFamily="34" charset="0"/>
            </a:rPr>
            <a:t>Thương</a:t>
          </a:r>
          <a:r>
            <a:rPr lang="en-US" sz="2500" kern="1200" dirty="0" smtClean="0">
              <a:latin typeface="Maiandra GD" panose="020E0502030308020204" pitchFamily="34" charset="0"/>
            </a:rPr>
            <a:t> hiệu </a:t>
          </a:r>
          <a:r>
            <a:rPr lang="en-US" sz="2500" kern="1200" dirty="0" err="1" smtClean="0">
              <a:latin typeface="Maiandra GD" panose="020E0502030308020204" pitchFamily="34" charset="0"/>
            </a:rPr>
            <a:t>bao</a:t>
          </a:r>
          <a:r>
            <a:rPr lang="en-US" sz="2500" kern="1200" dirty="0" smtClean="0">
              <a:latin typeface="Maiandra GD" panose="020E0502030308020204" pitchFamily="34" charset="0"/>
            </a:rPr>
            <a:t> </a:t>
          </a:r>
          <a:r>
            <a:rPr lang="en-US" sz="2500" kern="1200" dirty="0" err="1" smtClean="0">
              <a:latin typeface="Maiandra GD" panose="020E0502030308020204" pitchFamily="34" charset="0"/>
            </a:rPr>
            <a:t>cao</a:t>
          </a:r>
          <a:r>
            <a:rPr lang="en-US" sz="2500" kern="1200" dirty="0" smtClean="0">
              <a:latin typeface="Maiandra GD" panose="020E0502030308020204" pitchFamily="34" charset="0"/>
            </a:rPr>
            <a:t> </a:t>
          </a:r>
          <a:r>
            <a:rPr lang="en-US" sz="2500" kern="1200" dirty="0" err="1" smtClean="0">
              <a:latin typeface="Maiandra GD" panose="020E0502030308020204" pitchFamily="34" charset="0"/>
            </a:rPr>
            <a:t>su</a:t>
          </a:r>
          <a:endParaRPr lang="en-US" sz="2500" kern="1200" dirty="0">
            <a:latin typeface="Maiandra GD" panose="020E0502030308020204" pitchFamily="34" charset="0"/>
          </a:endParaRPr>
        </a:p>
      </dsp:txBody>
      <dsp:txXfrm>
        <a:off x="1912512" y="252027"/>
        <a:ext cx="5443303" cy="374656"/>
      </dsp:txXfrm>
    </dsp:sp>
    <dsp:sp modelId="{D218625D-C903-4490-830A-0024F56BC7D3}">
      <dsp:nvSpPr>
        <dsp:cNvPr id="0" name=""/>
        <dsp:cNvSpPr/>
      </dsp:nvSpPr>
      <dsp:spPr>
        <a:xfrm>
          <a:off x="0" y="1612"/>
          <a:ext cx="1912512" cy="875486"/>
        </a:xfrm>
        <a:prstGeom prst="round2SameRect">
          <a:avLst>
            <a:gd name="adj1" fmla="val 16670"/>
            <a:gd name="adj2" fmla="val 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Maiandra GD" panose="020E0502030308020204" pitchFamily="34" charset="0"/>
            </a:rPr>
            <a:t>Công ty</a:t>
          </a:r>
          <a:endParaRPr lang="en-US" sz="2500" kern="1200" dirty="0">
            <a:latin typeface="Maiandra GD" panose="020E0502030308020204" pitchFamily="34" charset="0"/>
          </a:endParaRPr>
        </a:p>
      </dsp:txBody>
      <dsp:txXfrm>
        <a:off x="42745" y="44357"/>
        <a:ext cx="1827022" cy="832741"/>
      </dsp:txXfrm>
    </dsp:sp>
    <dsp:sp modelId="{D817C35C-8386-4BFC-999D-4A5DE8C931CF}">
      <dsp:nvSpPr>
        <dsp:cNvPr id="0" name=""/>
        <dsp:cNvSpPr/>
      </dsp:nvSpPr>
      <dsp:spPr>
        <a:xfrm>
          <a:off x="0" y="877098"/>
          <a:ext cx="7355816" cy="909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err="1" smtClean="0">
              <a:latin typeface="Maiandra GD" panose="020E0502030308020204" pitchFamily="34" charset="0"/>
            </a:rPr>
            <a:t>Gốc</a:t>
          </a:r>
          <a:r>
            <a:rPr lang="en-US" sz="2500" kern="1200" dirty="0" smtClean="0">
              <a:latin typeface="Maiandra GD" panose="020E0502030308020204" pitchFamily="34" charset="0"/>
            </a:rPr>
            <a:t>: SSL International (</a:t>
          </a:r>
          <a:r>
            <a:rPr lang="en-US" sz="2500" kern="1200" dirty="0" err="1" smtClean="0">
              <a:latin typeface="Maiandra GD" panose="020E0502030308020204" pitchFamily="34" charset="0"/>
            </a:rPr>
            <a:t>Anh</a:t>
          </a:r>
          <a:r>
            <a:rPr lang="en-US" sz="2500" kern="1200" dirty="0" smtClean="0">
              <a:latin typeface="Maiandra GD" panose="020E0502030308020204" pitchFamily="34" charset="0"/>
            </a:rPr>
            <a:t>)</a:t>
          </a:r>
          <a:endParaRPr lang="en-US" sz="2500" kern="1200" dirty="0">
            <a:latin typeface="Maiandra GD" panose="020E0502030308020204" pitchFamily="34" charset="0"/>
          </a:endParaRPr>
        </a:p>
        <a:p>
          <a:pPr marL="228600" lvl="1" indent="-228600" algn="l" defTabSz="1111250">
            <a:lnSpc>
              <a:spcPct val="90000"/>
            </a:lnSpc>
            <a:spcBef>
              <a:spcPct val="0"/>
            </a:spcBef>
            <a:spcAft>
              <a:spcPct val="15000"/>
            </a:spcAft>
            <a:buChar char="••"/>
          </a:pPr>
          <a:r>
            <a:rPr lang="en-US" sz="2500" kern="1200" dirty="0" smtClean="0">
              <a:latin typeface="Maiandra GD" panose="020E0502030308020204" pitchFamily="34" charset="0"/>
            </a:rPr>
            <a:t>Hiện tại: Reckitt Benckiser (</a:t>
          </a:r>
          <a:r>
            <a:rPr lang="en-US" sz="2500" kern="1200" dirty="0" err="1" smtClean="0">
              <a:latin typeface="Maiandra GD" panose="020E0502030308020204" pitchFamily="34" charset="0"/>
            </a:rPr>
            <a:t>Anh</a:t>
          </a:r>
          <a:r>
            <a:rPr lang="en-US" sz="2500" kern="1200" dirty="0" smtClean="0">
              <a:latin typeface="Maiandra GD" panose="020E0502030308020204" pitchFamily="34" charset="0"/>
            </a:rPr>
            <a:t>)</a:t>
          </a:r>
          <a:endParaRPr lang="en-US" sz="2500" kern="1200" dirty="0">
            <a:latin typeface="Maiandra GD" panose="020E0502030308020204" pitchFamily="34" charset="0"/>
          </a:endParaRPr>
        </a:p>
      </dsp:txBody>
      <dsp:txXfrm>
        <a:off x="0" y="877098"/>
        <a:ext cx="7355816" cy="909053"/>
      </dsp:txXfrm>
    </dsp:sp>
    <dsp:sp modelId="{5AC6FB19-76E4-4D8C-9694-FB8E9AF89FA3}">
      <dsp:nvSpPr>
        <dsp:cNvPr id="0" name=""/>
        <dsp:cNvSpPr/>
      </dsp:nvSpPr>
      <dsp:spPr>
        <a:xfrm>
          <a:off x="1912512" y="2245955"/>
          <a:ext cx="5443303" cy="374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lvl="0" algn="l" defTabSz="1111250">
            <a:lnSpc>
              <a:spcPct val="90000"/>
            </a:lnSpc>
            <a:spcBef>
              <a:spcPct val="0"/>
            </a:spcBef>
            <a:spcAft>
              <a:spcPct val="35000"/>
            </a:spcAft>
          </a:pPr>
          <a:r>
            <a:rPr lang="en-US" sz="2500" kern="1200" dirty="0" smtClean="0">
              <a:latin typeface="Maiandra GD" panose="020E0502030308020204" pitchFamily="34" charset="0"/>
            </a:rPr>
            <a:t>DU-RE-X</a:t>
          </a:r>
          <a:endParaRPr lang="en-US" sz="2500" kern="1200" dirty="0">
            <a:latin typeface="Maiandra GD" panose="020E0502030308020204" pitchFamily="34" charset="0"/>
          </a:endParaRPr>
        </a:p>
      </dsp:txBody>
      <dsp:txXfrm>
        <a:off x="1912512" y="2245955"/>
        <a:ext cx="5443303" cy="374656"/>
      </dsp:txXfrm>
    </dsp:sp>
    <dsp:sp modelId="{0A068C47-2118-4BB5-8F11-33B01C434789}">
      <dsp:nvSpPr>
        <dsp:cNvPr id="0" name=""/>
        <dsp:cNvSpPr/>
      </dsp:nvSpPr>
      <dsp:spPr>
        <a:xfrm>
          <a:off x="0" y="1804885"/>
          <a:ext cx="1912512" cy="1256797"/>
        </a:xfrm>
        <a:prstGeom prst="round2SameRect">
          <a:avLst>
            <a:gd name="adj1" fmla="val 16670"/>
            <a:gd name="adj2" fmla="val 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lvl="0" algn="ctr" defTabSz="1111250">
            <a:lnSpc>
              <a:spcPct val="90000"/>
            </a:lnSpc>
            <a:spcBef>
              <a:spcPct val="0"/>
            </a:spcBef>
            <a:spcAft>
              <a:spcPct val="35000"/>
            </a:spcAft>
          </a:pPr>
          <a:r>
            <a:rPr lang="en-US" sz="2500" kern="1200" dirty="0" smtClean="0">
              <a:latin typeface="Maiandra GD" panose="020E0502030308020204" pitchFamily="34" charset="0"/>
            </a:rPr>
            <a:t>Tên </a:t>
          </a:r>
          <a:r>
            <a:rPr lang="en-US" sz="2500" kern="1200" dirty="0" err="1" smtClean="0">
              <a:latin typeface="Maiandra GD" panose="020E0502030308020204" pitchFamily="34" charset="0"/>
            </a:rPr>
            <a:t>nhãn</a:t>
          </a:r>
          <a:r>
            <a:rPr lang="en-US" sz="2500" kern="1200" dirty="0" smtClean="0">
              <a:latin typeface="Maiandra GD" panose="020E0502030308020204" pitchFamily="34" charset="0"/>
            </a:rPr>
            <a:t> hiệu</a:t>
          </a:r>
          <a:endParaRPr lang="en-US" sz="2500" kern="1200" dirty="0">
            <a:latin typeface="Maiandra GD" panose="020E0502030308020204" pitchFamily="34" charset="0"/>
          </a:endParaRPr>
        </a:p>
      </dsp:txBody>
      <dsp:txXfrm>
        <a:off x="61363" y="1866248"/>
        <a:ext cx="1789786" cy="1195434"/>
      </dsp:txXfrm>
    </dsp:sp>
    <dsp:sp modelId="{40546C19-3F87-4122-AF75-5C9F09C4A0F0}">
      <dsp:nvSpPr>
        <dsp:cNvPr id="0" name=""/>
        <dsp:cNvSpPr/>
      </dsp:nvSpPr>
      <dsp:spPr>
        <a:xfrm>
          <a:off x="0" y="3061683"/>
          <a:ext cx="7355816" cy="615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t" anchorCtr="0">
          <a:noAutofit/>
        </a:bodyPr>
        <a:lstStyle/>
        <a:p>
          <a:pPr marL="228600" lvl="1" indent="-228600" algn="l" defTabSz="1111250">
            <a:lnSpc>
              <a:spcPct val="90000"/>
            </a:lnSpc>
            <a:spcBef>
              <a:spcPct val="0"/>
            </a:spcBef>
            <a:spcAft>
              <a:spcPct val="15000"/>
            </a:spcAft>
            <a:buChar char="••"/>
          </a:pPr>
          <a:r>
            <a:rPr lang="en-US" sz="2500" b="0" i="0" u="none" kern="1200" dirty="0" smtClean="0">
              <a:latin typeface="Maiandra GD" panose="020E0502030308020204" pitchFamily="34" charset="0"/>
            </a:rPr>
            <a:t>Durability – Reliability - Excellence</a:t>
          </a:r>
          <a:endParaRPr lang="en-US" sz="2500" kern="1200" dirty="0">
            <a:latin typeface="Maiandra GD" panose="020E0502030308020204" pitchFamily="34" charset="0"/>
          </a:endParaRPr>
        </a:p>
      </dsp:txBody>
      <dsp:txXfrm>
        <a:off x="0" y="3061683"/>
        <a:ext cx="7355816" cy="615780"/>
      </dsp:txXfrm>
    </dsp:sp>
    <dsp:sp modelId="{107BE2F1-D0F0-424E-B916-91E6C89E6A13}">
      <dsp:nvSpPr>
        <dsp:cNvPr id="0" name=""/>
        <dsp:cNvSpPr/>
      </dsp:nvSpPr>
      <dsp:spPr>
        <a:xfrm>
          <a:off x="1887581" y="4041802"/>
          <a:ext cx="5443303" cy="347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lvl="0" algn="l" defTabSz="1111250">
            <a:lnSpc>
              <a:spcPct val="90000"/>
            </a:lnSpc>
            <a:spcBef>
              <a:spcPct val="0"/>
            </a:spcBef>
            <a:spcAft>
              <a:spcPct val="35000"/>
            </a:spcAft>
          </a:pPr>
          <a:r>
            <a:rPr lang="en-US" sz="2500" b="0" i="0" u="none" kern="1200" dirty="0" smtClean="0">
              <a:latin typeface="Maiandra GD" panose="020E0502030308020204" pitchFamily="34" charset="0"/>
            </a:rPr>
            <a:t>¼ </a:t>
          </a:r>
          <a:r>
            <a:rPr lang="en-US" sz="2500" b="0" i="0" u="none" kern="1200" dirty="0" err="1" smtClean="0">
              <a:latin typeface="Maiandra GD" panose="020E0502030308020204" pitchFamily="34" charset="0"/>
            </a:rPr>
            <a:t>thị</a:t>
          </a:r>
          <a:r>
            <a:rPr lang="en-US" sz="2500" b="0" i="0" u="none" kern="1200" dirty="0" smtClean="0">
              <a:latin typeface="Maiandra GD" panose="020E0502030308020204" pitchFamily="34" charset="0"/>
            </a:rPr>
            <a:t> trường </a:t>
          </a:r>
          <a:r>
            <a:rPr lang="en-US" sz="2500" b="0" i="0" u="none" kern="1200" dirty="0" err="1" smtClean="0">
              <a:latin typeface="Maiandra GD" panose="020E0502030308020204" pitchFamily="34" charset="0"/>
            </a:rPr>
            <a:t>toàn</a:t>
          </a:r>
          <a:r>
            <a:rPr lang="en-US" sz="2500" b="0" i="0" u="none" kern="1200" dirty="0" smtClean="0">
              <a:latin typeface="Maiandra GD" panose="020E0502030308020204" pitchFamily="34" charset="0"/>
            </a:rPr>
            <a:t> </a:t>
          </a:r>
          <a:r>
            <a:rPr lang="en-US" sz="2500" b="0" i="0" u="none" kern="1200" dirty="0" err="1" smtClean="0">
              <a:latin typeface="Maiandra GD" panose="020E0502030308020204" pitchFamily="34" charset="0"/>
            </a:rPr>
            <a:t>cầu</a:t>
          </a:r>
          <a:endParaRPr lang="en-US" sz="2500" kern="1200" dirty="0">
            <a:latin typeface="Maiandra GD" panose="020E0502030308020204" pitchFamily="34" charset="0"/>
          </a:endParaRPr>
        </a:p>
      </dsp:txBody>
      <dsp:txXfrm>
        <a:off x="1887581" y="4041802"/>
        <a:ext cx="5443303" cy="347940"/>
      </dsp:txXfrm>
    </dsp:sp>
    <dsp:sp modelId="{B215FA55-5B9D-4682-8F04-D6C81D81E8F2}">
      <dsp:nvSpPr>
        <dsp:cNvPr id="0" name=""/>
        <dsp:cNvSpPr/>
      </dsp:nvSpPr>
      <dsp:spPr>
        <a:xfrm>
          <a:off x="0" y="3696196"/>
          <a:ext cx="1912512" cy="1001573"/>
        </a:xfrm>
        <a:prstGeom prst="round2SameRect">
          <a:avLst>
            <a:gd name="adj1" fmla="val 16670"/>
            <a:gd name="adj2" fmla="val 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lvl="0" algn="ctr" defTabSz="1111250">
            <a:lnSpc>
              <a:spcPct val="90000"/>
            </a:lnSpc>
            <a:spcBef>
              <a:spcPct val="0"/>
            </a:spcBef>
            <a:spcAft>
              <a:spcPct val="35000"/>
            </a:spcAft>
          </a:pPr>
          <a:r>
            <a:rPr lang="en-US" sz="2500" kern="1200" dirty="0" err="1" smtClean="0">
              <a:latin typeface="Maiandra GD" panose="020E0502030308020204" pitchFamily="34" charset="0"/>
            </a:rPr>
            <a:t>Thị</a:t>
          </a:r>
          <a:r>
            <a:rPr lang="en-US" sz="2500" kern="1200" dirty="0" smtClean="0">
              <a:latin typeface="Maiandra GD" panose="020E0502030308020204" pitchFamily="34" charset="0"/>
            </a:rPr>
            <a:t> phần</a:t>
          </a:r>
          <a:endParaRPr lang="en-US" sz="2500" kern="1200" dirty="0">
            <a:latin typeface="Maiandra GD" panose="020E0502030308020204" pitchFamily="34" charset="0"/>
          </a:endParaRPr>
        </a:p>
      </dsp:txBody>
      <dsp:txXfrm>
        <a:off x="48902" y="3745098"/>
        <a:ext cx="1814708" cy="952671"/>
      </dsp:txXfrm>
    </dsp:sp>
    <dsp:sp modelId="{76B28ABE-C721-4268-B426-C4856EAA6C46}">
      <dsp:nvSpPr>
        <dsp:cNvPr id="0" name=""/>
        <dsp:cNvSpPr/>
      </dsp:nvSpPr>
      <dsp:spPr>
        <a:xfrm>
          <a:off x="0" y="4697770"/>
          <a:ext cx="7355816" cy="749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smtClean="0">
              <a:latin typeface="Maiandra GD" panose="020E0502030308020204" pitchFamily="34" charset="0"/>
            </a:rPr>
            <a:t>Tại Việt Nam: Có chỗ </a:t>
          </a:r>
          <a:r>
            <a:rPr lang="en-US" sz="2500" kern="1200" dirty="0" err="1" smtClean="0">
              <a:latin typeface="Maiandra GD" panose="020E0502030308020204" pitchFamily="34" charset="0"/>
            </a:rPr>
            <a:t>đứng</a:t>
          </a:r>
          <a:r>
            <a:rPr lang="en-US" sz="2500" kern="1200" dirty="0" smtClean="0">
              <a:latin typeface="Maiandra GD" panose="020E0502030308020204" pitchFamily="34" charset="0"/>
            </a:rPr>
            <a:t> </a:t>
          </a:r>
          <a:r>
            <a:rPr lang="en-US" sz="2500" kern="1200" dirty="0" err="1" smtClean="0">
              <a:latin typeface="Maiandra GD" panose="020E0502030308020204" pitchFamily="34" charset="0"/>
            </a:rPr>
            <a:t>vững</a:t>
          </a:r>
          <a:r>
            <a:rPr lang="en-US" sz="2500" kern="1200" dirty="0" smtClean="0">
              <a:latin typeface="Maiandra GD" panose="020E0502030308020204" pitchFamily="34" charset="0"/>
            </a:rPr>
            <a:t> chắc</a:t>
          </a:r>
          <a:endParaRPr lang="en-US" sz="2500" kern="1200" dirty="0">
            <a:latin typeface="Maiandra GD" panose="020E0502030308020204" pitchFamily="34" charset="0"/>
          </a:endParaRPr>
        </a:p>
        <a:p>
          <a:pPr marL="228600" lvl="1" indent="-228600" algn="l" defTabSz="1111250">
            <a:lnSpc>
              <a:spcPct val="90000"/>
            </a:lnSpc>
            <a:spcBef>
              <a:spcPct val="0"/>
            </a:spcBef>
            <a:spcAft>
              <a:spcPct val="15000"/>
            </a:spcAft>
            <a:buChar char="••"/>
          </a:pPr>
          <a:r>
            <a:rPr lang="en-US" sz="2500" kern="1200" dirty="0" err="1" smtClean="0">
              <a:latin typeface="Maiandra GD" panose="020E0502030308020204" pitchFamily="34" charset="0"/>
            </a:rPr>
            <a:t>Doanh</a:t>
          </a:r>
          <a:r>
            <a:rPr lang="en-US" sz="2500" kern="1200" dirty="0" smtClean="0">
              <a:latin typeface="Maiandra GD" panose="020E0502030308020204" pitchFamily="34" charset="0"/>
            </a:rPr>
            <a:t> </a:t>
          </a:r>
          <a:r>
            <a:rPr lang="en-US" sz="2500" kern="1200" dirty="0" err="1" smtClean="0">
              <a:latin typeface="Maiandra GD" panose="020E0502030308020204" pitchFamily="34" charset="0"/>
            </a:rPr>
            <a:t>thu</a:t>
          </a:r>
          <a:r>
            <a:rPr lang="en-US" sz="2500" kern="1200" dirty="0" smtClean="0">
              <a:latin typeface="Maiandra GD" panose="020E0502030308020204" pitchFamily="34" charset="0"/>
            </a:rPr>
            <a:t> (VN): </a:t>
          </a:r>
          <a:r>
            <a:rPr lang="en-US" sz="2500" b="0" i="0" u="none" kern="1200" dirty="0" smtClean="0"/>
            <a:t>20.408.000 USD (2012)</a:t>
          </a:r>
          <a:endParaRPr lang="en-US" sz="2500" kern="1200" dirty="0">
            <a:latin typeface="Maiandra GD" panose="020E0502030308020204" pitchFamily="34" charset="0"/>
          </a:endParaRPr>
        </a:p>
      </dsp:txBody>
      <dsp:txXfrm>
        <a:off x="0" y="4697770"/>
        <a:ext cx="7355816" cy="7494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F60E12-4EC0-42E9-ABBB-249BD7711150}">
      <dsp:nvSpPr>
        <dsp:cNvPr id="0" name=""/>
        <dsp:cNvSpPr/>
      </dsp:nvSpPr>
      <dsp:spPr>
        <a:xfrm>
          <a:off x="0" y="363912"/>
          <a:ext cx="3801306" cy="4848605"/>
        </a:xfrm>
        <a:prstGeom prst="roundRect">
          <a:avLst/>
        </a:prstGeom>
        <a:blipFill>
          <a:blip xmlns:r="http://schemas.openxmlformats.org/officeDocument/2006/relationships" r:embed="rId1">
            <a:extLst>
              <a:ext uri="{BEBA8EAE-BF5A-486C-A8C5-ECC9F3942E4B}">
                <a14:imgProps xmlns:a14="http://schemas.microsoft.com/office/drawing/2010/main">
                  <a14:imgLayer r:embed="rId2">
                    <a14:imgEffect>
                      <a14:sharpenSoften amount="-25000"/>
                    </a14:imgEffect>
                  </a14:imgLayer>
                </a14:imgProps>
              </a:ext>
              <a:ext uri="{28A0092B-C50C-407E-A947-70E740481C1C}">
                <a14:useLocalDpi xmlns:a14="http://schemas.microsoft.com/office/drawing/2010/main" val="0"/>
              </a:ext>
            </a:extLst>
          </a:blip>
          <a:srcRect/>
          <a:stretch>
            <a:fillRect l="-14000" r="-14000"/>
          </a:stretch>
        </a:blipFill>
        <a:ln>
          <a:noFill/>
        </a:ln>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a:bevelT w="101600" h="25400" prst="softRound"/>
          <a:contourClr>
            <a:schemeClr val="accent1">
              <a:tint val="50000"/>
              <a:hueOff val="0"/>
              <a:satOff val="0"/>
              <a:lumOff val="0"/>
              <a:alphaOff val="0"/>
              <a:shade val="30000"/>
            </a:schemeClr>
          </a:contourClr>
        </a:sp3d>
      </dsp:spPr>
      <dsp:style>
        <a:lnRef idx="0">
          <a:scrgbClr r="0" g="0" b="0"/>
        </a:lnRef>
        <a:fillRef idx="1">
          <a:scrgbClr r="0" g="0" b="0"/>
        </a:fillRef>
        <a:effectRef idx="3">
          <a:scrgbClr r="0" g="0" b="0"/>
        </a:effectRef>
        <a:fontRef idx="minor"/>
      </dsp:style>
    </dsp:sp>
    <dsp:sp modelId="{9223AE37-17BD-4088-BA99-0CE8B7ABC3E8}">
      <dsp:nvSpPr>
        <dsp:cNvPr id="0" name=""/>
        <dsp:cNvSpPr/>
      </dsp:nvSpPr>
      <dsp:spPr>
        <a:xfrm>
          <a:off x="152403" y="1600190"/>
          <a:ext cx="2927005" cy="2909163"/>
        </a:xfrm>
        <a:prstGeom prst="rect">
          <a:avLst/>
        </a:prstGeom>
        <a:noFill/>
        <a:ln>
          <a:noFill/>
        </a:ln>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88900" tIns="88900" rIns="88900" bIns="88900" numCol="1" spcCol="1270" anchor="b" anchorCtr="0">
          <a:noAutofit/>
        </a:bodyPr>
        <a:lstStyle/>
        <a:p>
          <a:pPr lvl="0" algn="l" defTabSz="1555750">
            <a:lnSpc>
              <a:spcPct val="90000"/>
            </a:lnSpc>
            <a:spcBef>
              <a:spcPct val="0"/>
            </a:spcBef>
            <a:spcAft>
              <a:spcPct val="35000"/>
            </a:spcAft>
          </a:pPr>
          <a:r>
            <a:rPr lang="vi-VN" sz="3500" b="1" kern="1200" dirty="0" smtClean="0">
              <a:latin typeface="Corbel" panose="020B0503020204020204" pitchFamily="34" charset="0"/>
            </a:rPr>
            <a:t>Vì sao Durex là thương hiệu được sử dụng nhiều nhất</a:t>
          </a:r>
          <a:endParaRPr lang="en-US" sz="3500" b="1" kern="1200" dirty="0" smtClean="0">
            <a:latin typeface="Corbel" panose="020B0503020204020204" pitchFamily="34" charset="0"/>
          </a:endParaRPr>
        </a:p>
        <a:p>
          <a:pPr lvl="0" algn="l" defTabSz="1555750">
            <a:lnSpc>
              <a:spcPct val="90000"/>
            </a:lnSpc>
            <a:spcBef>
              <a:spcPct val="0"/>
            </a:spcBef>
            <a:spcAft>
              <a:spcPct val="35000"/>
            </a:spcAft>
          </a:pPr>
          <a:endParaRPr lang="en-US" sz="3500" b="1" kern="1200" dirty="0">
            <a:latin typeface="Corbel" panose="020B0503020204020204" pitchFamily="34" charset="0"/>
          </a:endParaRPr>
        </a:p>
      </dsp:txBody>
      <dsp:txXfrm>
        <a:off x="152403" y="1600190"/>
        <a:ext cx="2927005" cy="2909163"/>
      </dsp:txXfrm>
    </dsp:sp>
    <dsp:sp modelId="{DA4B7A22-ADAA-41EE-8740-C4D0057FE3AD}">
      <dsp:nvSpPr>
        <dsp:cNvPr id="0" name=""/>
        <dsp:cNvSpPr/>
      </dsp:nvSpPr>
      <dsp:spPr>
        <a:xfrm>
          <a:off x="3146744" y="121481"/>
          <a:ext cx="1309123" cy="1309123"/>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noFill/>
        </a:ln>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a:bevelT w="101600" h="25400" prst="softRound"/>
          <a:contourClr>
            <a:schemeClr val="accent1">
              <a:tint val="50000"/>
              <a:hueOff val="0"/>
              <a:satOff val="0"/>
              <a:lumOff val="0"/>
              <a:alphaOff val="0"/>
              <a:shade val="30000"/>
            </a:schemeClr>
          </a:contourClr>
        </a:sp3d>
      </dsp:spPr>
      <dsp:style>
        <a:lnRef idx="0">
          <a:scrgbClr r="0" g="0" b="0"/>
        </a:lnRef>
        <a:fillRef idx="1">
          <a:scrgbClr r="0" g="0" b="0"/>
        </a:fillRef>
        <a:effectRef idx="3">
          <a:scrgbClr r="0" g="0" b="0"/>
        </a:effectRef>
        <a:fontRef idx="minor"/>
      </dsp:style>
    </dsp:sp>
    <dsp:sp modelId="{52331C6B-6667-47FB-91E9-04EC731E802F}">
      <dsp:nvSpPr>
        <dsp:cNvPr id="0" name=""/>
        <dsp:cNvSpPr/>
      </dsp:nvSpPr>
      <dsp:spPr>
        <a:xfrm>
          <a:off x="4455868" y="121481"/>
          <a:ext cx="4307131" cy="13091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0" tIns="44450" rIns="88900" bIns="44450" numCol="1" spcCol="1270" anchor="ctr" anchorCtr="0">
          <a:noAutofit/>
        </a:bodyPr>
        <a:lstStyle/>
        <a:p>
          <a:pPr lvl="0" algn="l" defTabSz="1555750">
            <a:lnSpc>
              <a:spcPct val="90000"/>
            </a:lnSpc>
            <a:spcBef>
              <a:spcPct val="0"/>
            </a:spcBef>
            <a:spcAft>
              <a:spcPct val="35000"/>
            </a:spcAft>
          </a:pPr>
          <a:r>
            <a:rPr lang="en-US" sz="3500" kern="1200" dirty="0" smtClean="0">
              <a:latin typeface="Maiandra GD" panose="020E0502030308020204" pitchFamily="34" charset="0"/>
            </a:rPr>
            <a:t>Được </a:t>
          </a:r>
          <a:r>
            <a:rPr lang="en-US" sz="3500" b="0" i="0" u="none" kern="1200" dirty="0" smtClean="0">
              <a:latin typeface="Maiandra GD" panose="020E0502030308020204" pitchFamily="34" charset="0"/>
            </a:rPr>
            <a:t>thử </a:t>
          </a:r>
          <a:r>
            <a:rPr lang="en-US" sz="3500" b="0" i="0" u="none" kern="1200" dirty="0" err="1" smtClean="0">
              <a:latin typeface="Maiandra GD" panose="020E0502030308020204" pitchFamily="34" charset="0"/>
            </a:rPr>
            <a:t>nghiệm</a:t>
          </a:r>
          <a:r>
            <a:rPr lang="en-US" sz="3500" b="0" i="0" u="none" kern="1200" dirty="0" smtClean="0">
              <a:latin typeface="Maiandra GD" panose="020E0502030308020204" pitchFamily="34" charset="0"/>
            </a:rPr>
            <a:t> và </a:t>
          </a:r>
          <a:r>
            <a:rPr lang="en-US" sz="3500" b="0" i="0" u="none" kern="1200" dirty="0" err="1" smtClean="0">
              <a:latin typeface="Maiandra GD" panose="020E0502030308020204" pitchFamily="34" charset="0"/>
            </a:rPr>
            <a:t>kiểm</a:t>
          </a:r>
          <a:r>
            <a:rPr lang="en-US" sz="3500" b="0" i="0" u="none" kern="1200" dirty="0" smtClean="0">
              <a:latin typeface="Maiandra GD" panose="020E0502030308020204" pitchFamily="34" charset="0"/>
            </a:rPr>
            <a:t> </a:t>
          </a:r>
          <a:r>
            <a:rPr lang="en-US" sz="3500" b="0" i="0" u="none" kern="1200" dirty="0" err="1" smtClean="0">
              <a:latin typeface="Maiandra GD" panose="020E0502030308020204" pitchFamily="34" charset="0"/>
            </a:rPr>
            <a:t>tra</a:t>
          </a:r>
          <a:r>
            <a:rPr lang="en-US" sz="3500" b="0" i="0" u="none" kern="1200" dirty="0" smtClean="0">
              <a:latin typeface="Maiandra GD" panose="020E0502030308020204" pitchFamily="34" charset="0"/>
            </a:rPr>
            <a:t> </a:t>
          </a:r>
          <a:r>
            <a:rPr lang="en-US" sz="3500" b="0" i="0" u="none" kern="1200" dirty="0" err="1" smtClean="0">
              <a:latin typeface="Maiandra GD" panose="020E0502030308020204" pitchFamily="34" charset="0"/>
            </a:rPr>
            <a:t>nghiêm</a:t>
          </a:r>
          <a:r>
            <a:rPr lang="en-US" sz="3500" b="0" i="0" u="none" kern="1200" dirty="0" smtClean="0">
              <a:latin typeface="Maiandra GD" panose="020E0502030308020204" pitchFamily="34" charset="0"/>
            </a:rPr>
            <a:t> </a:t>
          </a:r>
          <a:r>
            <a:rPr lang="en-US" sz="3500" b="0" i="0" u="none" kern="1200" dirty="0" err="1" smtClean="0">
              <a:latin typeface="Maiandra GD" panose="020E0502030308020204" pitchFamily="34" charset="0"/>
            </a:rPr>
            <a:t>ngặt</a:t>
          </a:r>
          <a:endParaRPr lang="en-US" sz="3500" kern="1200" dirty="0">
            <a:latin typeface="Maiandra GD" panose="020E0502030308020204" pitchFamily="34" charset="0"/>
          </a:endParaRPr>
        </a:p>
      </dsp:txBody>
      <dsp:txXfrm>
        <a:off x="4455868" y="121481"/>
        <a:ext cx="4307131" cy="1309123"/>
      </dsp:txXfrm>
    </dsp:sp>
    <dsp:sp modelId="{CDE6C1A6-0B7B-46D6-9FB6-40FAA251F333}">
      <dsp:nvSpPr>
        <dsp:cNvPr id="0" name=""/>
        <dsp:cNvSpPr/>
      </dsp:nvSpPr>
      <dsp:spPr>
        <a:xfrm>
          <a:off x="3146744" y="1666247"/>
          <a:ext cx="1309123" cy="1309123"/>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37000" r="-37000"/>
          </a:stretch>
        </a:blipFill>
        <a:ln>
          <a:noFill/>
        </a:ln>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a:bevelT w="101600" h="25400" prst="softRound"/>
          <a:contourClr>
            <a:schemeClr val="accent1">
              <a:tint val="50000"/>
              <a:hueOff val="0"/>
              <a:satOff val="0"/>
              <a:lumOff val="0"/>
              <a:alphaOff val="0"/>
              <a:shade val="30000"/>
            </a:schemeClr>
          </a:contourClr>
        </a:sp3d>
      </dsp:spPr>
      <dsp:style>
        <a:lnRef idx="0">
          <a:scrgbClr r="0" g="0" b="0"/>
        </a:lnRef>
        <a:fillRef idx="1">
          <a:scrgbClr r="0" g="0" b="0"/>
        </a:fillRef>
        <a:effectRef idx="3">
          <a:scrgbClr r="0" g="0" b="0"/>
        </a:effectRef>
        <a:fontRef idx="minor"/>
      </dsp:style>
    </dsp:sp>
    <dsp:sp modelId="{F61EA776-06F4-4A4C-AF5A-9FBE43FC80FD}">
      <dsp:nvSpPr>
        <dsp:cNvPr id="0" name=""/>
        <dsp:cNvSpPr/>
      </dsp:nvSpPr>
      <dsp:spPr>
        <a:xfrm>
          <a:off x="4455868" y="1666247"/>
          <a:ext cx="4307131" cy="13091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0" tIns="44450" rIns="88900" bIns="44450" numCol="1" spcCol="1270" anchor="ctr" anchorCtr="0">
          <a:noAutofit/>
        </a:bodyPr>
        <a:lstStyle/>
        <a:p>
          <a:pPr lvl="0" algn="l" defTabSz="1555750">
            <a:lnSpc>
              <a:spcPct val="90000"/>
            </a:lnSpc>
            <a:spcBef>
              <a:spcPct val="0"/>
            </a:spcBef>
            <a:spcAft>
              <a:spcPct val="35000"/>
            </a:spcAft>
          </a:pPr>
          <a:r>
            <a:rPr lang="en-US" sz="3500" kern="1200" dirty="0" err="1" smtClean="0">
              <a:latin typeface="Maiandra GD" panose="020E0502030308020204" pitchFamily="34" charset="0"/>
            </a:rPr>
            <a:t>Nguyên</a:t>
          </a:r>
          <a:r>
            <a:rPr lang="en-US" sz="3500" kern="1200" dirty="0" smtClean="0">
              <a:latin typeface="Maiandra GD" panose="020E0502030308020204" pitchFamily="34" charset="0"/>
            </a:rPr>
            <a:t> </a:t>
          </a:r>
          <a:r>
            <a:rPr lang="en-US" sz="3500" kern="1200" dirty="0" err="1" smtClean="0">
              <a:latin typeface="Maiandra GD" panose="020E0502030308020204" pitchFamily="34" charset="0"/>
            </a:rPr>
            <a:t>liệu</a:t>
          </a:r>
          <a:r>
            <a:rPr lang="en-US" sz="3500" kern="1200" dirty="0" smtClean="0">
              <a:latin typeface="Maiandra GD" panose="020E0502030308020204" pitchFamily="34" charset="0"/>
            </a:rPr>
            <a:t> an </a:t>
          </a:r>
          <a:r>
            <a:rPr lang="en-US" sz="3500" kern="1200" dirty="0" err="1" smtClean="0">
              <a:latin typeface="Maiandra GD" panose="020E0502030308020204" pitchFamily="34" charset="0"/>
            </a:rPr>
            <a:t>toàn</a:t>
          </a:r>
          <a:endParaRPr lang="en-US" sz="3500" kern="1200" dirty="0">
            <a:latin typeface="Maiandra GD" panose="020E0502030308020204" pitchFamily="34" charset="0"/>
          </a:endParaRPr>
        </a:p>
      </dsp:txBody>
      <dsp:txXfrm>
        <a:off x="4455868" y="1666247"/>
        <a:ext cx="4307131" cy="1309123"/>
      </dsp:txXfrm>
    </dsp:sp>
    <dsp:sp modelId="{36F8F7E3-FB69-4E3A-A77D-B329F19408E0}">
      <dsp:nvSpPr>
        <dsp:cNvPr id="0" name=""/>
        <dsp:cNvSpPr/>
      </dsp:nvSpPr>
      <dsp:spPr>
        <a:xfrm>
          <a:off x="3146744" y="3211012"/>
          <a:ext cx="1309123" cy="1309123"/>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a:noFill/>
        </a:ln>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a:bevelT w="101600" h="25400" prst="softRound"/>
          <a:contourClr>
            <a:schemeClr val="accent1">
              <a:tint val="50000"/>
              <a:hueOff val="0"/>
              <a:satOff val="0"/>
              <a:lumOff val="0"/>
              <a:alphaOff val="0"/>
              <a:shade val="30000"/>
            </a:schemeClr>
          </a:contourClr>
        </a:sp3d>
      </dsp:spPr>
      <dsp:style>
        <a:lnRef idx="0">
          <a:scrgbClr r="0" g="0" b="0"/>
        </a:lnRef>
        <a:fillRef idx="1">
          <a:scrgbClr r="0" g="0" b="0"/>
        </a:fillRef>
        <a:effectRef idx="3">
          <a:scrgbClr r="0" g="0" b="0"/>
        </a:effectRef>
        <a:fontRef idx="minor"/>
      </dsp:style>
    </dsp:sp>
    <dsp:sp modelId="{89EE5282-5BBB-4D9E-A3EE-B95421A11961}">
      <dsp:nvSpPr>
        <dsp:cNvPr id="0" name=""/>
        <dsp:cNvSpPr/>
      </dsp:nvSpPr>
      <dsp:spPr>
        <a:xfrm>
          <a:off x="4455868" y="3211012"/>
          <a:ext cx="4307131" cy="13091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0" tIns="44450" rIns="88900" bIns="44450" numCol="1" spcCol="1270" anchor="ctr" anchorCtr="0">
          <a:noAutofit/>
        </a:bodyPr>
        <a:lstStyle/>
        <a:p>
          <a:pPr lvl="0" algn="l" defTabSz="1555750">
            <a:lnSpc>
              <a:spcPct val="90000"/>
            </a:lnSpc>
            <a:spcBef>
              <a:spcPct val="0"/>
            </a:spcBef>
            <a:spcAft>
              <a:spcPct val="35000"/>
            </a:spcAft>
          </a:pPr>
          <a:r>
            <a:rPr lang="en-US" sz="3500" b="0" i="0" u="none" kern="1200" dirty="0" smtClean="0">
              <a:latin typeface="Maiandra GD" panose="020E0502030308020204" pitchFamily="34" charset="0"/>
            </a:rPr>
            <a:t>Có nhiều </a:t>
          </a:r>
          <a:r>
            <a:rPr lang="en-US" sz="3500" b="0" i="0" u="none" kern="1200" dirty="0" err="1" smtClean="0">
              <a:latin typeface="Maiandra GD" panose="020E0502030308020204" pitchFamily="34" charset="0"/>
            </a:rPr>
            <a:t>lựa</a:t>
          </a:r>
          <a:r>
            <a:rPr lang="en-US" sz="3500" b="0" i="0" u="none" kern="1200" dirty="0" smtClean="0">
              <a:latin typeface="Maiandra GD" panose="020E0502030308020204" pitchFamily="34" charset="0"/>
            </a:rPr>
            <a:t> chọn </a:t>
          </a:r>
          <a:r>
            <a:rPr lang="en-US" sz="3500" b="0" i="0" u="none" kern="1200" dirty="0" err="1" smtClean="0">
              <a:latin typeface="Maiandra GD" panose="020E0502030308020204" pitchFamily="34" charset="0"/>
            </a:rPr>
            <a:t>cho</a:t>
          </a:r>
          <a:r>
            <a:rPr lang="en-US" sz="3500" b="0" i="0" u="none" kern="1200" dirty="0" smtClean="0">
              <a:latin typeface="Maiandra GD" panose="020E0502030308020204" pitchFamily="34" charset="0"/>
            </a:rPr>
            <a:t> </a:t>
          </a:r>
          <a:r>
            <a:rPr lang="en-US" sz="3500" b="0" i="0" u="none" kern="1200" dirty="0" err="1" smtClean="0">
              <a:latin typeface="Maiandra GD" panose="020E0502030308020204" pitchFamily="34" charset="0"/>
            </a:rPr>
            <a:t>khách</a:t>
          </a:r>
          <a:r>
            <a:rPr lang="en-US" sz="3500" b="0" i="0" u="none" kern="1200" dirty="0" smtClean="0">
              <a:latin typeface="Maiandra GD" panose="020E0502030308020204" pitchFamily="34" charset="0"/>
            </a:rPr>
            <a:t> </a:t>
          </a:r>
          <a:r>
            <a:rPr lang="en-US" sz="3500" b="0" i="0" u="none" kern="1200" dirty="0" err="1" smtClean="0">
              <a:latin typeface="Maiandra GD" panose="020E0502030308020204" pitchFamily="34" charset="0"/>
            </a:rPr>
            <a:t>hàng</a:t>
          </a:r>
          <a:endParaRPr lang="en-US" sz="3500" kern="1200" dirty="0">
            <a:latin typeface="Maiandra GD" panose="020E0502030308020204" pitchFamily="34" charset="0"/>
          </a:endParaRPr>
        </a:p>
      </dsp:txBody>
      <dsp:txXfrm>
        <a:off x="4455868" y="3211012"/>
        <a:ext cx="4307131" cy="13091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6EE219-9EC7-498D-BC15-12EA357E1001}">
      <dsp:nvSpPr>
        <dsp:cNvPr id="0" name=""/>
        <dsp:cNvSpPr/>
      </dsp:nvSpPr>
      <dsp:spPr>
        <a:xfrm>
          <a:off x="1355725" y="687699"/>
          <a:ext cx="2539008" cy="1693518"/>
        </a:xfrm>
        <a:prstGeom prst="rect">
          <a:avLst/>
        </a:prstGeom>
        <a:solidFill>
          <a:schemeClr val="accent1">
            <a:alpha val="90000"/>
            <a:tint val="4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7800" rIns="177800" bIns="177800" numCol="1" spcCol="1270" anchor="ctr" anchorCtr="0">
          <a:noAutofit/>
        </a:bodyPr>
        <a:lstStyle/>
        <a:p>
          <a:pPr lvl="0" algn="l" defTabSz="1111250">
            <a:lnSpc>
              <a:spcPct val="90000"/>
            </a:lnSpc>
            <a:spcBef>
              <a:spcPct val="0"/>
            </a:spcBef>
            <a:spcAft>
              <a:spcPct val="35000"/>
            </a:spcAft>
          </a:pPr>
          <a:r>
            <a:rPr lang="en-US" sz="2500" b="0" kern="1200" cap="none" spc="0" dirty="0" err="1" smtClean="0">
              <a:ln w="0"/>
              <a:effectLst>
                <a:outerShdw blurRad="38100" dist="19050" dir="2700000" algn="tl" rotWithShape="0">
                  <a:schemeClr val="dk1">
                    <a:alpha val="40000"/>
                  </a:schemeClr>
                </a:outerShdw>
              </a:effectLst>
              <a:latin typeface="Maiandra GD" panose="020E0502030308020204" pitchFamily="34" charset="0"/>
            </a:rPr>
            <a:t>Tình</a:t>
          </a:r>
          <a:r>
            <a:rPr lang="en-US" sz="2500" b="0" kern="1200" cap="none" spc="0" dirty="0" smtClean="0">
              <a:ln w="0"/>
              <a:effectLst>
                <a:outerShdw blurRad="38100" dist="19050" dir="2700000" algn="tl" rotWithShape="0">
                  <a:schemeClr val="dk1">
                    <a:alpha val="40000"/>
                  </a:schemeClr>
                </a:outerShdw>
              </a:effectLst>
              <a:latin typeface="Maiandra GD" panose="020E0502030308020204" pitchFamily="34" charset="0"/>
            </a:rPr>
            <a:t> </a:t>
          </a:r>
          <a:r>
            <a:rPr lang="en-US" sz="2500" b="0" kern="1200" cap="none" spc="0" dirty="0" err="1" smtClean="0">
              <a:ln w="0"/>
              <a:effectLst>
                <a:outerShdw blurRad="38100" dist="19050" dir="2700000" algn="tl" rotWithShape="0">
                  <a:schemeClr val="dk1">
                    <a:alpha val="40000"/>
                  </a:schemeClr>
                </a:outerShdw>
              </a:effectLst>
              <a:latin typeface="Maiandra GD" panose="020E0502030308020204" pitchFamily="34" charset="0"/>
            </a:rPr>
            <a:t>dục</a:t>
          </a:r>
          <a:r>
            <a:rPr lang="en-US" sz="2500" b="0" kern="1200" cap="none" spc="0" dirty="0" smtClean="0">
              <a:ln w="0"/>
              <a:effectLst>
                <a:outerShdw blurRad="38100" dist="19050" dir="2700000" algn="tl" rotWithShape="0">
                  <a:schemeClr val="dk1">
                    <a:alpha val="40000"/>
                  </a:schemeClr>
                </a:outerShdw>
              </a:effectLst>
              <a:latin typeface="Maiandra GD" panose="020E0502030308020204" pitchFamily="34" charset="0"/>
            </a:rPr>
            <a:t> là vấn đề </a:t>
          </a:r>
          <a:r>
            <a:rPr lang="en-US" sz="2500" b="0" kern="1200" cap="none" spc="0" dirty="0" err="1" smtClean="0">
              <a:ln w="0"/>
              <a:effectLst>
                <a:outerShdw blurRad="38100" dist="19050" dir="2700000" algn="tl" rotWithShape="0">
                  <a:schemeClr val="dk1">
                    <a:alpha val="40000"/>
                  </a:schemeClr>
                </a:outerShdw>
              </a:effectLst>
              <a:latin typeface="Maiandra GD" panose="020E0502030308020204" pitchFamily="34" charset="0"/>
            </a:rPr>
            <a:t>nhạy</a:t>
          </a:r>
          <a:r>
            <a:rPr lang="en-US" sz="2500" b="0" kern="1200" cap="none" spc="0" dirty="0" smtClean="0">
              <a:ln w="0"/>
              <a:effectLst>
                <a:outerShdw blurRad="38100" dist="19050" dir="2700000" algn="tl" rotWithShape="0">
                  <a:schemeClr val="dk1">
                    <a:alpha val="40000"/>
                  </a:schemeClr>
                </a:outerShdw>
              </a:effectLst>
              <a:latin typeface="Maiandra GD" panose="020E0502030308020204" pitchFamily="34" charset="0"/>
            </a:rPr>
            <a:t> cảm</a:t>
          </a:r>
          <a:endParaRPr lang="en-US" sz="2500" kern="1200" dirty="0">
            <a:latin typeface="Maiandra GD" panose="020E0502030308020204" pitchFamily="34" charset="0"/>
          </a:endParaRPr>
        </a:p>
      </dsp:txBody>
      <dsp:txXfrm>
        <a:off x="1761966" y="687699"/>
        <a:ext cx="2132766" cy="1693518"/>
      </dsp:txXfrm>
    </dsp:sp>
    <dsp:sp modelId="{D6F57C02-FBDC-4FC6-A56C-15088747E09B}">
      <dsp:nvSpPr>
        <dsp:cNvPr id="0" name=""/>
        <dsp:cNvSpPr/>
      </dsp:nvSpPr>
      <dsp:spPr>
        <a:xfrm>
          <a:off x="1587" y="10630"/>
          <a:ext cx="1692672" cy="1692672"/>
        </a:xfrm>
        <a:prstGeom prst="ellipse">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US" sz="2500" kern="1200" dirty="0" smtClean="0">
              <a:latin typeface="Maiandra GD" panose="020E0502030308020204" pitchFamily="34" charset="0"/>
            </a:rPr>
            <a:t>Vấn đề</a:t>
          </a:r>
          <a:endParaRPr lang="en-US" sz="2500" kern="1200" dirty="0">
            <a:latin typeface="Maiandra GD" panose="020E0502030308020204" pitchFamily="34" charset="0"/>
          </a:endParaRPr>
        </a:p>
      </dsp:txBody>
      <dsp:txXfrm>
        <a:off x="249473" y="258516"/>
        <a:ext cx="1196900" cy="1196900"/>
      </dsp:txXfrm>
    </dsp:sp>
    <dsp:sp modelId="{226655DE-D825-4A18-A538-E8B0B3AA31CE}">
      <dsp:nvSpPr>
        <dsp:cNvPr id="0" name=""/>
        <dsp:cNvSpPr/>
      </dsp:nvSpPr>
      <dsp:spPr>
        <a:xfrm>
          <a:off x="5587405" y="687699"/>
          <a:ext cx="2539008" cy="2877524"/>
        </a:xfrm>
        <a:prstGeom prst="rect">
          <a:avLst/>
        </a:prstGeom>
        <a:solidFill>
          <a:schemeClr val="accent1">
            <a:alpha val="90000"/>
            <a:tint val="4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7800" rIns="177800" bIns="177800" numCol="1" spcCol="1270" anchor="ctr" anchorCtr="0">
          <a:noAutofit/>
        </a:bodyPr>
        <a:lstStyle/>
        <a:p>
          <a:pPr lvl="0" algn="l" defTabSz="1111250">
            <a:lnSpc>
              <a:spcPct val="90000"/>
            </a:lnSpc>
            <a:spcBef>
              <a:spcPct val="0"/>
            </a:spcBef>
            <a:spcAft>
              <a:spcPct val="35000"/>
            </a:spcAft>
          </a:pPr>
          <a:r>
            <a:rPr lang="en-US" sz="2500" kern="1200" dirty="0" smtClean="0">
              <a:ln w="0"/>
              <a:effectLst>
                <a:outerShdw blurRad="38100" dist="19050" dir="2700000" algn="tl" rotWithShape="0">
                  <a:schemeClr val="dk1">
                    <a:alpha val="40000"/>
                  </a:schemeClr>
                </a:outerShdw>
              </a:effectLst>
              <a:latin typeface="Maiandra GD" panose="020E0502030308020204" pitchFamily="34" charset="0"/>
            </a:rPr>
            <a:t>1. N</a:t>
          </a:r>
          <a:r>
            <a:rPr lang="vi-VN" sz="2500" kern="1200" dirty="0" smtClean="0">
              <a:ln w="0"/>
              <a:effectLst>
                <a:outerShdw blurRad="38100" dist="19050" dir="2700000" algn="tl" rotWithShape="0">
                  <a:schemeClr val="dk1">
                    <a:alpha val="40000"/>
                  </a:schemeClr>
                </a:outerShdw>
              </a:effectLst>
              <a:latin typeface="Maiandra GD" panose="020E0502030308020204" pitchFamily="34" charset="0"/>
            </a:rPr>
            <a:t>gười dân đang ngày càng nhận thức tốt hơn về sức khỏe và kiến thức tình dục</a:t>
          </a:r>
          <a:endParaRPr lang="en-US" sz="2500" b="0" kern="1200" cap="none" spc="0" dirty="0">
            <a:ln w="0"/>
            <a:effectLst>
              <a:outerShdw blurRad="38100" dist="19050" dir="2700000" algn="tl" rotWithShape="0">
                <a:schemeClr val="dk1">
                  <a:alpha val="40000"/>
                </a:schemeClr>
              </a:outerShdw>
            </a:effectLst>
            <a:latin typeface="Maiandra GD" panose="020E0502030308020204" pitchFamily="34" charset="0"/>
          </a:endParaRPr>
        </a:p>
      </dsp:txBody>
      <dsp:txXfrm>
        <a:off x="5993646" y="687699"/>
        <a:ext cx="2132766" cy="2877524"/>
      </dsp:txXfrm>
    </dsp:sp>
    <dsp:sp modelId="{AB6936C0-E979-44C2-A6C2-05D3DD5F6921}">
      <dsp:nvSpPr>
        <dsp:cNvPr id="0" name=""/>
        <dsp:cNvSpPr/>
      </dsp:nvSpPr>
      <dsp:spPr>
        <a:xfrm>
          <a:off x="5587405" y="3565224"/>
          <a:ext cx="2539008" cy="1693518"/>
        </a:xfrm>
        <a:prstGeom prst="rect">
          <a:avLst/>
        </a:prstGeom>
        <a:solidFill>
          <a:schemeClr val="accent1">
            <a:alpha val="90000"/>
            <a:tint val="4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7800" rIns="177800" bIns="177800" numCol="1" spcCol="1270" anchor="ctr" anchorCtr="0">
          <a:noAutofit/>
        </a:bodyPr>
        <a:lstStyle/>
        <a:p>
          <a:pPr lvl="0" algn="l" defTabSz="1111250">
            <a:lnSpc>
              <a:spcPct val="90000"/>
            </a:lnSpc>
            <a:spcBef>
              <a:spcPct val="0"/>
            </a:spcBef>
            <a:spcAft>
              <a:spcPct val="35000"/>
            </a:spcAft>
          </a:pPr>
          <a:r>
            <a:rPr lang="en-US" sz="2500" kern="1200" dirty="0" smtClean="0">
              <a:ln w="0"/>
              <a:effectLst>
                <a:outerShdw blurRad="38100" dist="19050" dir="2700000" algn="tl" rotWithShape="0">
                  <a:schemeClr val="dk1">
                    <a:alpha val="40000"/>
                  </a:schemeClr>
                </a:outerShdw>
              </a:effectLst>
              <a:latin typeface="Maiandra GD" panose="020E0502030308020204" pitchFamily="34" charset="0"/>
            </a:rPr>
            <a:t>2. T</a:t>
          </a:r>
          <a:r>
            <a:rPr lang="vi-VN" sz="2500" kern="1200" dirty="0" smtClean="0">
              <a:ln w="0"/>
              <a:effectLst>
                <a:outerShdw blurRad="38100" dist="19050" dir="2700000" algn="tl" rotWithShape="0">
                  <a:schemeClr val="dk1">
                    <a:alpha val="40000"/>
                  </a:schemeClr>
                </a:outerShdw>
              </a:effectLst>
              <a:latin typeface="Maiandra GD" panose="020E0502030308020204" pitchFamily="34" charset="0"/>
            </a:rPr>
            <a:t>âm lý chuộng hàng ngoại của người Việt</a:t>
          </a:r>
          <a:endParaRPr lang="en-US" sz="2500" b="0" kern="1200" cap="none" spc="0" dirty="0">
            <a:ln w="0"/>
            <a:effectLst>
              <a:outerShdw blurRad="38100" dist="19050" dir="2700000" algn="tl" rotWithShape="0">
                <a:schemeClr val="dk1">
                  <a:alpha val="40000"/>
                </a:schemeClr>
              </a:outerShdw>
            </a:effectLst>
            <a:latin typeface="Maiandra GD" panose="020E0502030308020204" pitchFamily="34" charset="0"/>
          </a:endParaRPr>
        </a:p>
      </dsp:txBody>
      <dsp:txXfrm>
        <a:off x="5993646" y="3565224"/>
        <a:ext cx="2132766" cy="1693518"/>
      </dsp:txXfrm>
    </dsp:sp>
    <dsp:sp modelId="{3357BE52-ECE0-4F6F-A1DD-3F9642279A3D}">
      <dsp:nvSpPr>
        <dsp:cNvPr id="0" name=""/>
        <dsp:cNvSpPr/>
      </dsp:nvSpPr>
      <dsp:spPr>
        <a:xfrm>
          <a:off x="4233267" y="10630"/>
          <a:ext cx="1692672" cy="1692672"/>
        </a:xfrm>
        <a:prstGeom prst="ellipse">
          <a:avLst/>
        </a:prstGeom>
        <a:solidFill>
          <a:schemeClr val="accent1">
            <a:shade val="80000"/>
            <a:hueOff val="-418403"/>
            <a:satOff val="-1655"/>
            <a:lumOff val="2954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US" sz="2500" kern="1200" smtClean="0">
              <a:ln w="0"/>
              <a:effectLst>
                <a:outerShdw blurRad="38100" dist="19050" dir="2700000" algn="tl" rotWithShape="0">
                  <a:schemeClr val="dk1">
                    <a:alpha val="40000"/>
                  </a:schemeClr>
                </a:outerShdw>
              </a:effectLst>
              <a:latin typeface="Maiandra GD" panose="020E0502030308020204" pitchFamily="34" charset="0"/>
            </a:rPr>
            <a:t>Lợi thế</a:t>
          </a:r>
          <a:endParaRPr lang="en-US" sz="2500" kern="1200" dirty="0">
            <a:latin typeface="Maiandra GD" panose="020E0502030308020204" pitchFamily="34" charset="0"/>
          </a:endParaRPr>
        </a:p>
      </dsp:txBody>
      <dsp:txXfrm>
        <a:off x="4481153" y="258516"/>
        <a:ext cx="1196900" cy="11969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91410-25B9-4B0C-A0A6-9EDD72CBABF9}">
      <dsp:nvSpPr>
        <dsp:cNvPr id="0" name=""/>
        <dsp:cNvSpPr/>
      </dsp:nvSpPr>
      <dsp:spPr>
        <a:xfrm>
          <a:off x="1436" y="196565"/>
          <a:ext cx="503935" cy="50393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E97248-707E-4005-B3C5-B894C67007A5}">
      <dsp:nvSpPr>
        <dsp:cNvPr id="0" name=""/>
        <dsp:cNvSpPr/>
      </dsp:nvSpPr>
      <dsp:spPr>
        <a:xfrm>
          <a:off x="51830" y="246958"/>
          <a:ext cx="403148" cy="403148"/>
        </a:xfrm>
        <a:prstGeom prst="chord">
          <a:avLst>
            <a:gd name="adj1" fmla="val 1800000"/>
            <a:gd name="adj2" fmla="val 900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20B08E-9398-4CEA-9403-CD564E16D390}">
      <dsp:nvSpPr>
        <dsp:cNvPr id="0" name=""/>
        <dsp:cNvSpPr/>
      </dsp:nvSpPr>
      <dsp:spPr>
        <a:xfrm>
          <a:off x="610359" y="700501"/>
          <a:ext cx="1490810" cy="2120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1333500">
            <a:lnSpc>
              <a:spcPct val="90000"/>
            </a:lnSpc>
            <a:spcBef>
              <a:spcPct val="0"/>
            </a:spcBef>
            <a:spcAft>
              <a:spcPct val="35000"/>
            </a:spcAft>
          </a:pPr>
          <a:endParaRPr lang="en-US" sz="3000" kern="1200" dirty="0">
            <a:latin typeface="Maiandra GD" panose="020E0502030308020204" pitchFamily="34" charset="0"/>
          </a:endParaRPr>
        </a:p>
      </dsp:txBody>
      <dsp:txXfrm>
        <a:off x="610359" y="700501"/>
        <a:ext cx="1490810" cy="2120730"/>
      </dsp:txXfrm>
    </dsp:sp>
    <dsp:sp modelId="{D0F14D19-9A3C-4A04-AAAC-544C87424319}">
      <dsp:nvSpPr>
        <dsp:cNvPr id="0" name=""/>
        <dsp:cNvSpPr/>
      </dsp:nvSpPr>
      <dsp:spPr>
        <a:xfrm>
          <a:off x="610359" y="0"/>
          <a:ext cx="1490810" cy="897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lvl="0" algn="l" defTabSz="1333500">
            <a:lnSpc>
              <a:spcPct val="90000"/>
            </a:lnSpc>
            <a:spcBef>
              <a:spcPct val="0"/>
            </a:spcBef>
            <a:spcAft>
              <a:spcPct val="35000"/>
            </a:spcAft>
          </a:pPr>
          <a:r>
            <a:rPr lang="vi-VN" sz="3000" b="0" i="0" u="none" kern="1200" dirty="0" smtClean="0"/>
            <a:t>bao cao s</a:t>
          </a:r>
          <a:r>
            <a:rPr lang="en-US" sz="3000" b="0" i="0" u="none" kern="1200" dirty="0" smtClean="0">
              <a:latin typeface="Maiandra GD" panose="020E0502030308020204" pitchFamily="34" charset="0"/>
            </a:rPr>
            <a:t>u</a:t>
          </a:r>
          <a:endParaRPr lang="en-US" sz="3000" kern="1200" dirty="0">
            <a:latin typeface="Maiandra GD" panose="020E0502030308020204" pitchFamily="34" charset="0"/>
          </a:endParaRPr>
        </a:p>
      </dsp:txBody>
      <dsp:txXfrm>
        <a:off x="610359" y="0"/>
        <a:ext cx="1490810" cy="897066"/>
      </dsp:txXfrm>
    </dsp:sp>
    <dsp:sp modelId="{C25B3887-61A8-4181-8DAA-E77E2421D083}">
      <dsp:nvSpPr>
        <dsp:cNvPr id="0" name=""/>
        <dsp:cNvSpPr/>
      </dsp:nvSpPr>
      <dsp:spPr>
        <a:xfrm>
          <a:off x="2206156" y="98282"/>
          <a:ext cx="503935" cy="50393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B2FDFA-754A-4130-B643-9EB0889261EF}">
      <dsp:nvSpPr>
        <dsp:cNvPr id="0" name=""/>
        <dsp:cNvSpPr/>
      </dsp:nvSpPr>
      <dsp:spPr>
        <a:xfrm>
          <a:off x="2256550" y="148676"/>
          <a:ext cx="403148" cy="403148"/>
        </a:xfrm>
        <a:prstGeom prst="chord">
          <a:avLst>
            <a:gd name="adj1" fmla="val 0"/>
            <a:gd name="adj2" fmla="val 1080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517299-8AE2-4410-91F9-6317455503EA}">
      <dsp:nvSpPr>
        <dsp:cNvPr id="0" name=""/>
        <dsp:cNvSpPr/>
      </dsp:nvSpPr>
      <dsp:spPr>
        <a:xfrm>
          <a:off x="2815079" y="602218"/>
          <a:ext cx="1490810" cy="2120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1333500">
            <a:lnSpc>
              <a:spcPct val="90000"/>
            </a:lnSpc>
            <a:spcBef>
              <a:spcPct val="0"/>
            </a:spcBef>
            <a:spcAft>
              <a:spcPct val="35000"/>
            </a:spcAft>
          </a:pPr>
          <a:endParaRPr lang="en-US" sz="3000" kern="1200" dirty="0">
            <a:latin typeface="Maiandra GD" panose="020E0502030308020204" pitchFamily="34" charset="0"/>
          </a:endParaRPr>
        </a:p>
      </dsp:txBody>
      <dsp:txXfrm>
        <a:off x="2815079" y="602218"/>
        <a:ext cx="1490810" cy="2120730"/>
      </dsp:txXfrm>
    </dsp:sp>
    <dsp:sp modelId="{F30409D5-E132-49ED-AAFB-D2611B777E78}">
      <dsp:nvSpPr>
        <dsp:cNvPr id="0" name=""/>
        <dsp:cNvSpPr/>
      </dsp:nvSpPr>
      <dsp:spPr>
        <a:xfrm>
          <a:off x="2920658" y="490440"/>
          <a:ext cx="1490810" cy="503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lvl="0" algn="l" defTabSz="1333500">
            <a:lnSpc>
              <a:spcPct val="90000"/>
            </a:lnSpc>
            <a:spcBef>
              <a:spcPct val="0"/>
            </a:spcBef>
            <a:spcAft>
              <a:spcPct val="35000"/>
            </a:spcAft>
          </a:pPr>
          <a:r>
            <a:rPr lang="vi-VN" sz="3000" b="0" i="0" u="none" kern="1200" dirty="0" smtClean="0"/>
            <a:t>gel bôi trơn</a:t>
          </a:r>
          <a:endParaRPr lang="en-US" sz="3000" kern="1200" dirty="0">
            <a:latin typeface="Maiandra GD" panose="020E0502030308020204" pitchFamily="34" charset="0"/>
          </a:endParaRPr>
        </a:p>
      </dsp:txBody>
      <dsp:txXfrm>
        <a:off x="2920658" y="490440"/>
        <a:ext cx="1490810" cy="503935"/>
      </dsp:txXfrm>
    </dsp:sp>
    <dsp:sp modelId="{A88ACEC1-03E2-4E66-98B8-F4F5A1EEC618}">
      <dsp:nvSpPr>
        <dsp:cNvPr id="0" name=""/>
        <dsp:cNvSpPr/>
      </dsp:nvSpPr>
      <dsp:spPr>
        <a:xfrm>
          <a:off x="4410876" y="98282"/>
          <a:ext cx="503935" cy="50393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335463-3C91-44B0-B04E-8DCFE7C58501}">
      <dsp:nvSpPr>
        <dsp:cNvPr id="0" name=""/>
        <dsp:cNvSpPr/>
      </dsp:nvSpPr>
      <dsp:spPr>
        <a:xfrm>
          <a:off x="4461269" y="148676"/>
          <a:ext cx="403148" cy="403148"/>
        </a:xfrm>
        <a:prstGeom prst="chord">
          <a:avLst>
            <a:gd name="adj1" fmla="val 19800000"/>
            <a:gd name="adj2" fmla="val 1260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8EDA8-B672-4202-A7B7-A8B59A30936A}">
      <dsp:nvSpPr>
        <dsp:cNvPr id="0" name=""/>
        <dsp:cNvSpPr/>
      </dsp:nvSpPr>
      <dsp:spPr>
        <a:xfrm>
          <a:off x="5019798" y="602218"/>
          <a:ext cx="1490810" cy="2120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1333500">
            <a:lnSpc>
              <a:spcPct val="90000"/>
            </a:lnSpc>
            <a:spcBef>
              <a:spcPct val="0"/>
            </a:spcBef>
            <a:spcAft>
              <a:spcPct val="35000"/>
            </a:spcAft>
          </a:pPr>
          <a:endParaRPr lang="en-US" sz="3000" kern="1200" dirty="0">
            <a:latin typeface="Maiandra GD" panose="020E0502030308020204" pitchFamily="34" charset="0"/>
          </a:endParaRPr>
        </a:p>
      </dsp:txBody>
      <dsp:txXfrm>
        <a:off x="5019798" y="602218"/>
        <a:ext cx="1490810" cy="2120730"/>
      </dsp:txXfrm>
    </dsp:sp>
    <dsp:sp modelId="{D3223F8B-4DF5-4223-A1A9-C692F7271D07}">
      <dsp:nvSpPr>
        <dsp:cNvPr id="0" name=""/>
        <dsp:cNvSpPr/>
      </dsp:nvSpPr>
      <dsp:spPr>
        <a:xfrm>
          <a:off x="5075763" y="1137237"/>
          <a:ext cx="1490810" cy="503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lvl="0" algn="l" defTabSz="1333500">
            <a:lnSpc>
              <a:spcPct val="90000"/>
            </a:lnSpc>
            <a:spcBef>
              <a:spcPct val="0"/>
            </a:spcBef>
            <a:spcAft>
              <a:spcPct val="35000"/>
            </a:spcAft>
          </a:pPr>
          <a:r>
            <a:rPr lang="vi-VN" sz="3000" b="0" i="0" u="none" kern="1200" dirty="0" smtClean="0"/>
            <a:t>gel tăng khoái cảm</a:t>
          </a:r>
          <a:endParaRPr lang="en-US" sz="3000" kern="1200" dirty="0">
            <a:latin typeface="Maiandra GD" panose="020E0502030308020204" pitchFamily="34" charset="0"/>
          </a:endParaRPr>
        </a:p>
      </dsp:txBody>
      <dsp:txXfrm>
        <a:off x="5075763" y="1137237"/>
        <a:ext cx="1490810" cy="503935"/>
      </dsp:txXfrm>
    </dsp:sp>
    <dsp:sp modelId="{35954E9D-2CC1-4FDA-B851-13FF8CF3A4DD}">
      <dsp:nvSpPr>
        <dsp:cNvPr id="0" name=""/>
        <dsp:cNvSpPr/>
      </dsp:nvSpPr>
      <dsp:spPr>
        <a:xfrm>
          <a:off x="6615596" y="98282"/>
          <a:ext cx="503935" cy="50393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4D87F6-B1B6-4811-A12D-5AB2DE8B64E6}">
      <dsp:nvSpPr>
        <dsp:cNvPr id="0" name=""/>
        <dsp:cNvSpPr/>
      </dsp:nvSpPr>
      <dsp:spPr>
        <a:xfrm>
          <a:off x="6665989" y="148676"/>
          <a:ext cx="403148" cy="403148"/>
        </a:xfrm>
        <a:prstGeom prst="chord">
          <a:avLst>
            <a:gd name="adj1" fmla="val 16200000"/>
            <a:gd name="adj2" fmla="val 1620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A948E6-4BD7-4169-B5E4-97C342949139}">
      <dsp:nvSpPr>
        <dsp:cNvPr id="0" name=""/>
        <dsp:cNvSpPr/>
      </dsp:nvSpPr>
      <dsp:spPr>
        <a:xfrm>
          <a:off x="7225949" y="754261"/>
          <a:ext cx="1490810" cy="503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lvl="0" algn="l" defTabSz="1333500">
            <a:lnSpc>
              <a:spcPct val="90000"/>
            </a:lnSpc>
            <a:spcBef>
              <a:spcPct val="0"/>
            </a:spcBef>
            <a:spcAft>
              <a:spcPct val="35000"/>
            </a:spcAft>
          </a:pPr>
          <a:r>
            <a:rPr lang="vi-VN" sz="3000" b="0" i="0" u="none" kern="1200" dirty="0" smtClean="0"/>
            <a:t>đồ chơi người lớn</a:t>
          </a:r>
          <a:endParaRPr lang="en-US" sz="3000" kern="1200" dirty="0">
            <a:latin typeface="Maiandra GD" panose="020E0502030308020204" pitchFamily="34" charset="0"/>
          </a:endParaRPr>
        </a:p>
      </dsp:txBody>
      <dsp:txXfrm>
        <a:off x="7225949" y="754261"/>
        <a:ext cx="1490810" cy="5039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91410-25B9-4B0C-A0A6-9EDD72CBABF9}">
      <dsp:nvSpPr>
        <dsp:cNvPr id="0" name=""/>
        <dsp:cNvSpPr/>
      </dsp:nvSpPr>
      <dsp:spPr>
        <a:xfrm>
          <a:off x="373776" y="247394"/>
          <a:ext cx="634246" cy="63424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E97248-707E-4005-B3C5-B894C67007A5}">
      <dsp:nvSpPr>
        <dsp:cNvPr id="0" name=""/>
        <dsp:cNvSpPr/>
      </dsp:nvSpPr>
      <dsp:spPr>
        <a:xfrm>
          <a:off x="437201" y="310819"/>
          <a:ext cx="507397" cy="507397"/>
        </a:xfrm>
        <a:prstGeom prst="chord">
          <a:avLst>
            <a:gd name="adj1" fmla="val 1168272"/>
            <a:gd name="adj2" fmla="val 9631728"/>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20B08E-9398-4CEA-9403-CD564E16D390}">
      <dsp:nvSpPr>
        <dsp:cNvPr id="0" name=""/>
        <dsp:cNvSpPr/>
      </dsp:nvSpPr>
      <dsp:spPr>
        <a:xfrm>
          <a:off x="1179767" y="929952"/>
          <a:ext cx="1876313" cy="2572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0" tIns="63500" rIns="63500" bIns="63500" numCol="1" spcCol="1270" anchor="t" anchorCtr="0">
          <a:noAutofit/>
        </a:bodyPr>
        <a:lstStyle/>
        <a:p>
          <a:pPr lvl="0" algn="l" defTabSz="1111250">
            <a:lnSpc>
              <a:spcPct val="90000"/>
            </a:lnSpc>
            <a:spcBef>
              <a:spcPct val="0"/>
            </a:spcBef>
            <a:spcAft>
              <a:spcPct val="35000"/>
            </a:spcAft>
          </a:pPr>
          <a:r>
            <a:rPr lang="en-US" sz="2500" kern="1200" dirty="0" err="1" smtClean="0"/>
            <a:t>văn</a:t>
          </a:r>
          <a:r>
            <a:rPr lang="en-US" sz="2500" kern="1200" dirty="0" smtClean="0"/>
            <a:t> phòng đại </a:t>
          </a:r>
          <a:r>
            <a:rPr lang="en-US" sz="2500" kern="1200" dirty="0" err="1" smtClean="0"/>
            <a:t>diện</a:t>
          </a:r>
          <a:r>
            <a:rPr lang="en-US" sz="2500" kern="1200" dirty="0" smtClean="0"/>
            <a:t> </a:t>
          </a:r>
          <a:r>
            <a:rPr lang="en-US" sz="2500" kern="1200" dirty="0" err="1" smtClean="0"/>
            <a:t>tiếp</a:t>
          </a:r>
          <a:r>
            <a:rPr lang="en-US" sz="2500" kern="1200" dirty="0" smtClean="0"/>
            <a:t> nhận </a:t>
          </a:r>
          <a:r>
            <a:rPr lang="en-US" sz="2500" kern="1200" dirty="0" err="1" smtClean="0"/>
            <a:t>hàng</a:t>
          </a:r>
          <a:r>
            <a:rPr lang="en-US" sz="2500" kern="1200" dirty="0" smtClean="0"/>
            <a:t> </a:t>
          </a:r>
          <a:r>
            <a:rPr lang="en-US" sz="2500" kern="1200" dirty="0" err="1" smtClean="0"/>
            <a:t>hoá</a:t>
          </a:r>
          <a:endParaRPr lang="en-US" sz="2500" kern="1200" dirty="0">
            <a:latin typeface="Maiandra GD" panose="020E0502030308020204" pitchFamily="34" charset="0"/>
          </a:endParaRPr>
        </a:p>
      </dsp:txBody>
      <dsp:txXfrm>
        <a:off x="1179767" y="929952"/>
        <a:ext cx="1876313" cy="2572499"/>
      </dsp:txXfrm>
    </dsp:sp>
    <dsp:sp modelId="{D0F14D19-9A3C-4A04-AAAC-544C87424319}">
      <dsp:nvSpPr>
        <dsp:cNvPr id="0" name=""/>
        <dsp:cNvSpPr/>
      </dsp:nvSpPr>
      <dsp:spPr>
        <a:xfrm>
          <a:off x="1140158" y="0"/>
          <a:ext cx="1876313" cy="1129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lvl="0" algn="l" defTabSz="1333500">
            <a:lnSpc>
              <a:spcPct val="90000"/>
            </a:lnSpc>
            <a:spcBef>
              <a:spcPct val="0"/>
            </a:spcBef>
            <a:spcAft>
              <a:spcPct val="35000"/>
            </a:spcAft>
          </a:pPr>
          <a:r>
            <a:rPr lang="en-US" sz="3000" kern="1200" dirty="0" smtClean="0"/>
            <a:t>Reckitt Benckiser</a:t>
          </a:r>
          <a:endParaRPr lang="en-US" sz="3000" kern="1200" dirty="0">
            <a:latin typeface="Maiandra GD" panose="020E0502030308020204" pitchFamily="34" charset="0"/>
          </a:endParaRPr>
        </a:p>
      </dsp:txBody>
      <dsp:txXfrm>
        <a:off x="1140158" y="0"/>
        <a:ext cx="1876313" cy="1129035"/>
      </dsp:txXfrm>
    </dsp:sp>
    <dsp:sp modelId="{C25B3887-61A8-4181-8DAA-E77E2421D083}">
      <dsp:nvSpPr>
        <dsp:cNvPr id="0" name=""/>
        <dsp:cNvSpPr/>
      </dsp:nvSpPr>
      <dsp:spPr>
        <a:xfrm>
          <a:off x="3148606" y="99541"/>
          <a:ext cx="634246" cy="63424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B2FDFA-754A-4130-B643-9EB0889261EF}">
      <dsp:nvSpPr>
        <dsp:cNvPr id="0" name=""/>
        <dsp:cNvSpPr/>
      </dsp:nvSpPr>
      <dsp:spPr>
        <a:xfrm>
          <a:off x="3212031" y="162966"/>
          <a:ext cx="507397" cy="507397"/>
        </a:xfrm>
        <a:prstGeom prst="chord">
          <a:avLst>
            <a:gd name="adj1" fmla="val 20431728"/>
            <a:gd name="adj2" fmla="val 11968272"/>
          </a:avLst>
        </a:prstGeom>
        <a:solidFill>
          <a:schemeClr val="accent2">
            <a:hueOff val="-716791"/>
            <a:satOff val="-17272"/>
            <a:lumOff val="-10393"/>
            <a:alphaOff val="0"/>
          </a:schemeClr>
        </a:solidFill>
        <a:ln w="15875" cap="flat" cmpd="sng" algn="ctr">
          <a:solidFill>
            <a:schemeClr val="accent2">
              <a:hueOff val="-716791"/>
              <a:satOff val="-17272"/>
              <a:lumOff val="-1039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517299-8AE2-4410-91F9-6317455503EA}">
      <dsp:nvSpPr>
        <dsp:cNvPr id="0" name=""/>
        <dsp:cNvSpPr/>
      </dsp:nvSpPr>
      <dsp:spPr>
        <a:xfrm>
          <a:off x="3914988" y="733788"/>
          <a:ext cx="1876313" cy="2669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1333500">
            <a:lnSpc>
              <a:spcPct val="90000"/>
            </a:lnSpc>
            <a:spcBef>
              <a:spcPct val="0"/>
            </a:spcBef>
            <a:spcAft>
              <a:spcPct val="35000"/>
            </a:spcAft>
          </a:pPr>
          <a:endParaRPr lang="en-US" sz="3000" kern="1200" dirty="0">
            <a:latin typeface="Maiandra GD" panose="020E0502030308020204" pitchFamily="34" charset="0"/>
          </a:endParaRPr>
        </a:p>
      </dsp:txBody>
      <dsp:txXfrm>
        <a:off x="3914988" y="733788"/>
        <a:ext cx="1876313" cy="2669122"/>
      </dsp:txXfrm>
    </dsp:sp>
    <dsp:sp modelId="{F30409D5-E132-49ED-AAFB-D2611B777E78}">
      <dsp:nvSpPr>
        <dsp:cNvPr id="0" name=""/>
        <dsp:cNvSpPr/>
      </dsp:nvSpPr>
      <dsp:spPr>
        <a:xfrm>
          <a:off x="4049069" y="435933"/>
          <a:ext cx="1876313" cy="634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lvl="0" algn="l" defTabSz="1333500">
            <a:lnSpc>
              <a:spcPct val="90000"/>
            </a:lnSpc>
            <a:spcBef>
              <a:spcPct val="0"/>
            </a:spcBef>
            <a:spcAft>
              <a:spcPct val="35000"/>
            </a:spcAft>
          </a:pPr>
          <a:r>
            <a:rPr lang="en-US" sz="3000" kern="1200" dirty="0" smtClean="0"/>
            <a:t>DKSH: </a:t>
          </a:r>
          <a:r>
            <a:rPr lang="en-US" sz="3000" kern="1200" dirty="0" err="1" smtClean="0"/>
            <a:t>nhà</a:t>
          </a:r>
          <a:r>
            <a:rPr lang="en-US" sz="3000" kern="1200" dirty="0" smtClean="0"/>
            <a:t> </a:t>
          </a:r>
          <a:r>
            <a:rPr lang="en-US" sz="3000" kern="1200" dirty="0" err="1" smtClean="0"/>
            <a:t>phân</a:t>
          </a:r>
          <a:r>
            <a:rPr lang="en-US" sz="3000" kern="1200" dirty="0" smtClean="0"/>
            <a:t> </a:t>
          </a:r>
          <a:r>
            <a:rPr lang="en-US" sz="3000" kern="1200" dirty="0" err="1" smtClean="0"/>
            <a:t>phối</a:t>
          </a:r>
          <a:endParaRPr lang="en-US" sz="3000" kern="1200" dirty="0">
            <a:latin typeface="Maiandra GD" panose="020E0502030308020204" pitchFamily="34" charset="0"/>
          </a:endParaRPr>
        </a:p>
      </dsp:txBody>
      <dsp:txXfrm>
        <a:off x="4049069" y="435933"/>
        <a:ext cx="1876313" cy="634246"/>
      </dsp:txXfrm>
    </dsp:sp>
    <dsp:sp modelId="{A88ACEC1-03E2-4E66-98B8-F4F5A1EEC618}">
      <dsp:nvSpPr>
        <dsp:cNvPr id="0" name=""/>
        <dsp:cNvSpPr/>
      </dsp:nvSpPr>
      <dsp:spPr>
        <a:xfrm>
          <a:off x="5923436" y="157715"/>
          <a:ext cx="634246" cy="63424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335463-3C91-44B0-B04E-8DCFE7C58501}">
      <dsp:nvSpPr>
        <dsp:cNvPr id="0" name=""/>
        <dsp:cNvSpPr/>
      </dsp:nvSpPr>
      <dsp:spPr>
        <a:xfrm>
          <a:off x="5986860" y="221139"/>
          <a:ext cx="507397" cy="507397"/>
        </a:xfrm>
        <a:prstGeom prst="chord">
          <a:avLst>
            <a:gd name="adj1" fmla="val 16200000"/>
            <a:gd name="adj2" fmla="val 16200000"/>
          </a:avLst>
        </a:prstGeom>
        <a:solidFill>
          <a:schemeClr val="accent2">
            <a:hueOff val="-1433582"/>
            <a:satOff val="-34544"/>
            <a:lumOff val="-20785"/>
            <a:alphaOff val="0"/>
          </a:schemeClr>
        </a:solidFill>
        <a:ln w="15875" cap="flat" cmpd="sng" algn="ctr">
          <a:solidFill>
            <a:schemeClr val="accent2">
              <a:hueOff val="-1433582"/>
              <a:satOff val="-34544"/>
              <a:lumOff val="-2078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8EDA8-B672-4202-A7B7-A8B59A30936A}">
      <dsp:nvSpPr>
        <dsp:cNvPr id="0" name=""/>
        <dsp:cNvSpPr/>
      </dsp:nvSpPr>
      <dsp:spPr>
        <a:xfrm>
          <a:off x="6689817" y="908308"/>
          <a:ext cx="1876313" cy="2436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0" tIns="63500" rIns="63500" bIns="63500" numCol="1" spcCol="1270" anchor="t" anchorCtr="0">
          <a:noAutofit/>
        </a:bodyPr>
        <a:lstStyle/>
        <a:p>
          <a:pPr lvl="0" algn="l" defTabSz="1111250">
            <a:lnSpc>
              <a:spcPct val="90000"/>
            </a:lnSpc>
            <a:spcBef>
              <a:spcPct val="0"/>
            </a:spcBef>
            <a:spcAft>
              <a:spcPct val="35000"/>
            </a:spcAft>
          </a:pPr>
          <a:r>
            <a:rPr lang="en-US" sz="2500" kern="1200" dirty="0" err="1" smtClean="0">
              <a:latin typeface="Maiandra GD" panose="020E0502030308020204" pitchFamily="34" charset="0"/>
            </a:rPr>
            <a:t>Cửa</a:t>
          </a:r>
          <a:r>
            <a:rPr lang="en-US" sz="2500" kern="1200" dirty="0" smtClean="0">
              <a:latin typeface="Maiandra GD" panose="020E0502030308020204" pitchFamily="34" charset="0"/>
            </a:rPr>
            <a:t> </a:t>
          </a:r>
          <a:r>
            <a:rPr lang="en-US" sz="2500" kern="1200" dirty="0" err="1" smtClean="0">
              <a:latin typeface="Maiandra GD" panose="020E0502030308020204" pitchFamily="34" charset="0"/>
            </a:rPr>
            <a:t>hàng</a:t>
          </a:r>
          <a:r>
            <a:rPr lang="en-US" sz="2500" kern="1200" dirty="0" smtClean="0">
              <a:latin typeface="Maiandra GD" panose="020E0502030308020204" pitchFamily="34" charset="0"/>
            </a:rPr>
            <a:t> </a:t>
          </a:r>
          <a:r>
            <a:rPr lang="en-US" sz="2500" kern="1200" dirty="0" err="1" smtClean="0">
              <a:latin typeface="Maiandra GD" panose="020E0502030308020204" pitchFamily="34" charset="0"/>
            </a:rPr>
            <a:t>tiện</a:t>
          </a:r>
          <a:r>
            <a:rPr lang="en-US" sz="2500" kern="1200" dirty="0" smtClean="0">
              <a:latin typeface="Maiandra GD" panose="020E0502030308020204" pitchFamily="34" charset="0"/>
            </a:rPr>
            <a:t> </a:t>
          </a:r>
          <a:r>
            <a:rPr lang="en-US" sz="2500" kern="1200" dirty="0" err="1" smtClean="0">
              <a:latin typeface="Maiandra GD" panose="020E0502030308020204" pitchFamily="34" charset="0"/>
            </a:rPr>
            <a:t>lợi</a:t>
          </a:r>
          <a:endParaRPr lang="en-US" sz="2500" kern="1200" dirty="0">
            <a:latin typeface="Maiandra GD" panose="020E0502030308020204" pitchFamily="34" charset="0"/>
          </a:endParaRPr>
        </a:p>
        <a:p>
          <a:pPr lvl="0" algn="l" defTabSz="1111250">
            <a:lnSpc>
              <a:spcPct val="90000"/>
            </a:lnSpc>
            <a:spcBef>
              <a:spcPct val="0"/>
            </a:spcBef>
            <a:spcAft>
              <a:spcPct val="35000"/>
            </a:spcAft>
          </a:pPr>
          <a:r>
            <a:rPr lang="en-US" sz="2500" kern="1200" dirty="0" err="1" smtClean="0">
              <a:latin typeface="Maiandra GD" panose="020E0502030308020204" pitchFamily="34" charset="0"/>
            </a:rPr>
            <a:t>Siêu</a:t>
          </a:r>
          <a:r>
            <a:rPr lang="en-US" sz="2500" kern="1200" dirty="0" smtClean="0">
              <a:latin typeface="Maiandra GD" panose="020E0502030308020204" pitchFamily="34" charset="0"/>
            </a:rPr>
            <a:t> </a:t>
          </a:r>
          <a:r>
            <a:rPr lang="en-US" sz="2500" kern="1200" dirty="0" err="1" smtClean="0">
              <a:latin typeface="Maiandra GD" panose="020E0502030308020204" pitchFamily="34" charset="0"/>
            </a:rPr>
            <a:t>thị</a:t>
          </a:r>
          <a:endParaRPr lang="en-US" sz="2500" kern="1200" dirty="0">
            <a:latin typeface="Maiandra GD" panose="020E0502030308020204" pitchFamily="34" charset="0"/>
          </a:endParaRPr>
        </a:p>
        <a:p>
          <a:pPr lvl="0" algn="l" defTabSz="1111250">
            <a:lnSpc>
              <a:spcPct val="90000"/>
            </a:lnSpc>
            <a:spcBef>
              <a:spcPct val="0"/>
            </a:spcBef>
            <a:spcAft>
              <a:spcPct val="35000"/>
            </a:spcAft>
          </a:pPr>
          <a:r>
            <a:rPr lang="en-US" sz="2500" kern="1200" dirty="0" err="1" smtClean="0">
              <a:latin typeface="Maiandra GD" panose="020E0502030308020204" pitchFamily="34" charset="0"/>
            </a:rPr>
            <a:t>Nhà</a:t>
          </a:r>
          <a:r>
            <a:rPr lang="en-US" sz="2500" kern="1200" dirty="0" smtClean="0">
              <a:latin typeface="Maiandra GD" panose="020E0502030308020204" pitchFamily="34" charset="0"/>
            </a:rPr>
            <a:t> </a:t>
          </a:r>
          <a:r>
            <a:rPr lang="en-US" sz="2500" kern="1200" dirty="0" err="1" smtClean="0">
              <a:latin typeface="Maiandra GD" panose="020E0502030308020204" pitchFamily="34" charset="0"/>
            </a:rPr>
            <a:t>thuốc</a:t>
          </a:r>
          <a:endParaRPr lang="en-US" sz="2500" kern="1200" dirty="0">
            <a:latin typeface="Maiandra GD" panose="020E0502030308020204" pitchFamily="34" charset="0"/>
          </a:endParaRPr>
        </a:p>
      </dsp:txBody>
      <dsp:txXfrm>
        <a:off x="6689817" y="908308"/>
        <a:ext cx="1876313" cy="2436428"/>
      </dsp:txXfrm>
    </dsp:sp>
    <dsp:sp modelId="{D3223F8B-4DF5-4223-A1A9-C692F7271D07}">
      <dsp:nvSpPr>
        <dsp:cNvPr id="0" name=""/>
        <dsp:cNvSpPr/>
      </dsp:nvSpPr>
      <dsp:spPr>
        <a:xfrm>
          <a:off x="6691168" y="387635"/>
          <a:ext cx="1876313" cy="634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lvl="0" algn="l" defTabSz="1333500">
            <a:lnSpc>
              <a:spcPct val="90000"/>
            </a:lnSpc>
            <a:spcBef>
              <a:spcPct val="0"/>
            </a:spcBef>
            <a:spcAft>
              <a:spcPct val="35000"/>
            </a:spcAft>
          </a:pPr>
          <a:r>
            <a:rPr lang="en-US" sz="3000" kern="1200" dirty="0" err="1" smtClean="0"/>
            <a:t>Cửa</a:t>
          </a:r>
          <a:r>
            <a:rPr lang="en-US" sz="3000" kern="1200" dirty="0" smtClean="0"/>
            <a:t> </a:t>
          </a:r>
          <a:r>
            <a:rPr lang="en-US" sz="3000" kern="1200" dirty="0" err="1" smtClean="0"/>
            <a:t>hàng</a:t>
          </a:r>
          <a:r>
            <a:rPr lang="en-US" sz="3000" kern="1200" dirty="0" smtClean="0"/>
            <a:t> </a:t>
          </a:r>
          <a:r>
            <a:rPr lang="en-US" sz="3000" kern="1200" dirty="0" err="1" smtClean="0"/>
            <a:t>bán</a:t>
          </a:r>
          <a:r>
            <a:rPr lang="en-US" sz="3000" kern="1200" dirty="0" smtClean="0"/>
            <a:t> </a:t>
          </a:r>
          <a:r>
            <a:rPr lang="en-US" sz="3000" kern="1200" dirty="0" err="1" smtClean="0"/>
            <a:t>lẻ</a:t>
          </a:r>
          <a:endParaRPr lang="en-US" sz="3000" kern="1200" dirty="0">
            <a:latin typeface="Maiandra GD" panose="020E0502030308020204" pitchFamily="34" charset="0"/>
          </a:endParaRPr>
        </a:p>
      </dsp:txBody>
      <dsp:txXfrm>
        <a:off x="6691168" y="387635"/>
        <a:ext cx="1876313" cy="6342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A2A99-68CE-42DB-A1A7-57748A002376}">
      <dsp:nvSpPr>
        <dsp:cNvPr id="0" name=""/>
        <dsp:cNvSpPr/>
      </dsp:nvSpPr>
      <dsp:spPr>
        <a:xfrm>
          <a:off x="113897" y="96602"/>
          <a:ext cx="6596916" cy="599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lvl="0" algn="l" defTabSz="889000">
            <a:lnSpc>
              <a:spcPct val="90000"/>
            </a:lnSpc>
            <a:spcBef>
              <a:spcPct val="0"/>
            </a:spcBef>
            <a:spcAft>
              <a:spcPct val="35000"/>
            </a:spcAft>
          </a:pPr>
          <a:r>
            <a:rPr lang="en-US" sz="2000" kern="1200" dirty="0" err="1" smtClean="0">
              <a:solidFill>
                <a:schemeClr val="tx1"/>
              </a:solidFill>
              <a:effectLst/>
              <a:latin typeface="Maiandra GD" panose="020E0502030308020204" pitchFamily="34" charset="0"/>
              <a:ea typeface="+mn-ea"/>
              <a:cs typeface="+mn-cs"/>
            </a:rPr>
            <a:t>Dòng</a:t>
          </a:r>
          <a:r>
            <a:rPr lang="en-US" sz="2000" kern="1200" dirty="0" smtClean="0">
              <a:solidFill>
                <a:schemeClr val="tx1"/>
              </a:solidFill>
              <a:effectLst/>
              <a:latin typeface="Maiandra GD" panose="020E0502030308020204" pitchFamily="34" charset="0"/>
              <a:ea typeface="+mn-ea"/>
              <a:cs typeface="+mn-cs"/>
            </a:rPr>
            <a:t> </a:t>
          </a:r>
          <a:r>
            <a:rPr lang="en-US" sz="2000" kern="1200" dirty="0" err="1" smtClean="0">
              <a:solidFill>
                <a:schemeClr val="tx1"/>
              </a:solidFill>
              <a:effectLst/>
              <a:latin typeface="Maiandra GD" panose="020E0502030308020204" pitchFamily="34" charset="0"/>
              <a:ea typeface="+mn-ea"/>
              <a:cs typeface="+mn-cs"/>
            </a:rPr>
            <a:t>bao</a:t>
          </a:r>
          <a:r>
            <a:rPr lang="en-US" sz="2000" kern="1200" dirty="0" smtClean="0">
              <a:solidFill>
                <a:schemeClr val="tx1"/>
              </a:solidFill>
              <a:effectLst/>
              <a:latin typeface="Maiandra GD" panose="020E0502030308020204" pitchFamily="34" charset="0"/>
              <a:ea typeface="+mn-ea"/>
              <a:cs typeface="+mn-cs"/>
            </a:rPr>
            <a:t> </a:t>
          </a:r>
          <a:r>
            <a:rPr lang="en-US" sz="2000" kern="1200" dirty="0" err="1" smtClean="0">
              <a:solidFill>
                <a:schemeClr val="tx1"/>
              </a:solidFill>
              <a:effectLst/>
              <a:latin typeface="Maiandra GD" panose="020E0502030308020204" pitchFamily="34" charset="0"/>
              <a:ea typeface="+mn-ea"/>
              <a:cs typeface="+mn-cs"/>
            </a:rPr>
            <a:t>cao</a:t>
          </a:r>
          <a:r>
            <a:rPr lang="en-US" sz="2000" kern="1200" dirty="0" smtClean="0">
              <a:solidFill>
                <a:schemeClr val="tx1"/>
              </a:solidFill>
              <a:effectLst/>
              <a:latin typeface="Maiandra GD" panose="020E0502030308020204" pitchFamily="34" charset="0"/>
              <a:ea typeface="+mn-ea"/>
              <a:cs typeface="+mn-cs"/>
            </a:rPr>
            <a:t> </a:t>
          </a:r>
          <a:r>
            <a:rPr lang="en-US" sz="2000" kern="1200" dirty="0" err="1" smtClean="0">
              <a:solidFill>
                <a:schemeClr val="tx1"/>
              </a:solidFill>
              <a:effectLst/>
              <a:latin typeface="Maiandra GD" panose="020E0502030308020204" pitchFamily="34" charset="0"/>
              <a:ea typeface="+mn-ea"/>
              <a:cs typeface="+mn-cs"/>
            </a:rPr>
            <a:t>su</a:t>
          </a:r>
          <a:r>
            <a:rPr lang="en-US" sz="2000" kern="1200" dirty="0" smtClean="0">
              <a:solidFill>
                <a:schemeClr val="tx1"/>
              </a:solidFill>
              <a:effectLst/>
              <a:latin typeface="Maiandra GD" panose="020E0502030308020204" pitchFamily="34" charset="0"/>
              <a:ea typeface="+mn-ea"/>
              <a:cs typeface="+mn-cs"/>
            </a:rPr>
            <a:t> Durex Performance</a:t>
          </a:r>
          <a:endParaRPr lang="en-US" sz="2000" kern="1200" dirty="0">
            <a:latin typeface="Maiandra GD" panose="020E0502030308020204" pitchFamily="34" charset="0"/>
          </a:endParaRPr>
        </a:p>
      </dsp:txBody>
      <dsp:txXfrm>
        <a:off x="113897" y="96602"/>
        <a:ext cx="6596916" cy="599719"/>
      </dsp:txXfrm>
    </dsp:sp>
    <dsp:sp modelId="{7B5C4817-EC8F-4F39-BEF9-79A18B123842}">
      <dsp:nvSpPr>
        <dsp:cNvPr id="0" name=""/>
        <dsp:cNvSpPr/>
      </dsp:nvSpPr>
      <dsp:spPr>
        <a:xfrm>
          <a:off x="113897" y="696322"/>
          <a:ext cx="1543678" cy="1221651"/>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97F87E-7CFE-4C77-8074-59819C747376}">
      <dsp:nvSpPr>
        <dsp:cNvPr id="0" name=""/>
        <dsp:cNvSpPr/>
      </dsp:nvSpPr>
      <dsp:spPr>
        <a:xfrm>
          <a:off x="1041130" y="696322"/>
          <a:ext cx="1543678" cy="1221651"/>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09C101-1146-4DE3-A84F-9AB02C544407}">
      <dsp:nvSpPr>
        <dsp:cNvPr id="0" name=""/>
        <dsp:cNvSpPr/>
      </dsp:nvSpPr>
      <dsp:spPr>
        <a:xfrm>
          <a:off x="1969097" y="696322"/>
          <a:ext cx="1543678" cy="1221651"/>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2BD052-3085-4BF6-9E2F-9E6D4847F545}">
      <dsp:nvSpPr>
        <dsp:cNvPr id="0" name=""/>
        <dsp:cNvSpPr/>
      </dsp:nvSpPr>
      <dsp:spPr>
        <a:xfrm>
          <a:off x="2896330" y="696322"/>
          <a:ext cx="1543678" cy="1221651"/>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BD781C-4571-42E4-86C9-B9F1668B60F0}">
      <dsp:nvSpPr>
        <dsp:cNvPr id="0" name=""/>
        <dsp:cNvSpPr/>
      </dsp:nvSpPr>
      <dsp:spPr>
        <a:xfrm>
          <a:off x="3824296" y="696322"/>
          <a:ext cx="1543678" cy="1221651"/>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0CA1FC-BDF7-413F-817B-CC2768265740}">
      <dsp:nvSpPr>
        <dsp:cNvPr id="0" name=""/>
        <dsp:cNvSpPr/>
      </dsp:nvSpPr>
      <dsp:spPr>
        <a:xfrm>
          <a:off x="4751529" y="696322"/>
          <a:ext cx="1543678" cy="1221651"/>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255498-2267-4DAE-A8E1-C514A75BE0F5}">
      <dsp:nvSpPr>
        <dsp:cNvPr id="0" name=""/>
        <dsp:cNvSpPr/>
      </dsp:nvSpPr>
      <dsp:spPr>
        <a:xfrm>
          <a:off x="5679495" y="696322"/>
          <a:ext cx="1543678" cy="1221651"/>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D0F083-3145-4AA8-A174-C5643B4BD173}">
      <dsp:nvSpPr>
        <dsp:cNvPr id="0" name=""/>
        <dsp:cNvSpPr/>
      </dsp:nvSpPr>
      <dsp:spPr>
        <a:xfrm>
          <a:off x="113897" y="818487"/>
          <a:ext cx="6682676" cy="977320"/>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800" tIns="50800" rIns="50800" bIns="50800" numCol="1" spcCol="1270" anchor="ctr" anchorCtr="0">
          <a:noAutofit/>
        </a:bodyPr>
        <a:lstStyle/>
        <a:p>
          <a:pPr lvl="0" algn="l" defTabSz="889000">
            <a:lnSpc>
              <a:spcPct val="90000"/>
            </a:lnSpc>
            <a:spcBef>
              <a:spcPct val="0"/>
            </a:spcBef>
            <a:spcAft>
              <a:spcPct val="35000"/>
            </a:spcAft>
          </a:pPr>
          <a:r>
            <a:rPr lang="en-US" sz="2000" kern="1200" dirty="0" smtClean="0">
              <a:solidFill>
                <a:schemeClr val="tx1"/>
              </a:solidFill>
              <a:effectLst/>
              <a:latin typeface="Maiandra GD" panose="020E0502030308020204" pitchFamily="34" charset="0"/>
              <a:ea typeface="+mn-ea"/>
              <a:cs typeface="+mn-cs"/>
            </a:rPr>
            <a:t>175.000/ </a:t>
          </a:r>
          <a:r>
            <a:rPr lang="en-US" sz="2000" kern="1200" dirty="0" err="1" smtClean="0">
              <a:solidFill>
                <a:schemeClr val="tx1"/>
              </a:solidFill>
              <a:effectLst/>
              <a:latin typeface="Maiandra GD" panose="020E0502030308020204" pitchFamily="34" charset="0"/>
              <a:ea typeface="+mn-ea"/>
              <a:cs typeface="+mn-cs"/>
            </a:rPr>
            <a:t>hộp</a:t>
          </a:r>
          <a:r>
            <a:rPr lang="en-US" sz="2000" kern="1200" dirty="0" smtClean="0">
              <a:solidFill>
                <a:schemeClr val="tx1"/>
              </a:solidFill>
              <a:effectLst/>
              <a:latin typeface="Maiandra GD" panose="020E0502030308020204" pitchFamily="34" charset="0"/>
              <a:ea typeface="+mn-ea"/>
              <a:cs typeface="+mn-cs"/>
            </a:rPr>
            <a:t> 12 cái</a:t>
          </a:r>
          <a:endParaRPr lang="en-US" sz="2000" kern="1200" dirty="0">
            <a:latin typeface="Maiandra GD" panose="020E0502030308020204" pitchFamily="34" charset="0"/>
          </a:endParaRPr>
        </a:p>
      </dsp:txBody>
      <dsp:txXfrm>
        <a:off x="113897" y="818487"/>
        <a:ext cx="6682676" cy="977320"/>
      </dsp:txXfrm>
    </dsp:sp>
    <dsp:sp modelId="{9EF0D506-C5AC-4297-94E1-0A895071B212}">
      <dsp:nvSpPr>
        <dsp:cNvPr id="0" name=""/>
        <dsp:cNvSpPr/>
      </dsp:nvSpPr>
      <dsp:spPr>
        <a:xfrm>
          <a:off x="113897" y="2035714"/>
          <a:ext cx="6596916" cy="599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lvl="0" algn="l" defTabSz="889000">
            <a:lnSpc>
              <a:spcPct val="90000"/>
            </a:lnSpc>
            <a:spcBef>
              <a:spcPct val="0"/>
            </a:spcBef>
            <a:spcAft>
              <a:spcPct val="35000"/>
            </a:spcAft>
          </a:pPr>
          <a:r>
            <a:rPr lang="en-US" sz="2000" kern="1200" dirty="0" err="1" smtClean="0">
              <a:solidFill>
                <a:schemeClr val="tx1"/>
              </a:solidFill>
              <a:effectLst/>
              <a:latin typeface="Maiandra GD" panose="020E0502030308020204" pitchFamily="34" charset="0"/>
              <a:ea typeface="+mn-ea"/>
              <a:cs typeface="+mn-cs"/>
            </a:rPr>
            <a:t>Dòng</a:t>
          </a:r>
          <a:r>
            <a:rPr lang="en-US" sz="2000" kern="1200" dirty="0" smtClean="0">
              <a:solidFill>
                <a:schemeClr val="tx1"/>
              </a:solidFill>
              <a:effectLst/>
              <a:latin typeface="Maiandra GD" panose="020E0502030308020204" pitchFamily="34" charset="0"/>
              <a:ea typeface="+mn-ea"/>
              <a:cs typeface="+mn-cs"/>
            </a:rPr>
            <a:t> </a:t>
          </a:r>
          <a:r>
            <a:rPr lang="en-US" sz="2000" kern="1200" dirty="0" err="1" smtClean="0">
              <a:solidFill>
                <a:schemeClr val="tx1"/>
              </a:solidFill>
              <a:effectLst/>
              <a:latin typeface="Maiandra GD" panose="020E0502030308020204" pitchFamily="34" charset="0"/>
              <a:ea typeface="+mn-ea"/>
              <a:cs typeface="+mn-cs"/>
            </a:rPr>
            <a:t>bao</a:t>
          </a:r>
          <a:r>
            <a:rPr lang="en-US" sz="2000" kern="1200" dirty="0" smtClean="0">
              <a:solidFill>
                <a:schemeClr val="tx1"/>
              </a:solidFill>
              <a:effectLst/>
              <a:latin typeface="Maiandra GD" panose="020E0502030308020204" pitchFamily="34" charset="0"/>
              <a:ea typeface="+mn-ea"/>
              <a:cs typeface="+mn-cs"/>
            </a:rPr>
            <a:t> </a:t>
          </a:r>
          <a:r>
            <a:rPr lang="en-US" sz="2000" kern="1200" dirty="0" err="1" smtClean="0">
              <a:solidFill>
                <a:schemeClr val="tx1"/>
              </a:solidFill>
              <a:effectLst/>
              <a:latin typeface="Maiandra GD" panose="020E0502030308020204" pitchFamily="34" charset="0"/>
              <a:ea typeface="+mn-ea"/>
              <a:cs typeface="+mn-cs"/>
            </a:rPr>
            <a:t>cao</a:t>
          </a:r>
          <a:r>
            <a:rPr lang="en-US" sz="2000" kern="1200" dirty="0" smtClean="0">
              <a:solidFill>
                <a:schemeClr val="tx1"/>
              </a:solidFill>
              <a:effectLst/>
              <a:latin typeface="Maiandra GD" panose="020E0502030308020204" pitchFamily="34" charset="0"/>
              <a:ea typeface="+mn-ea"/>
              <a:cs typeface="+mn-cs"/>
            </a:rPr>
            <a:t> </a:t>
          </a:r>
          <a:r>
            <a:rPr lang="en-US" sz="2000" kern="1200" dirty="0" err="1" smtClean="0">
              <a:solidFill>
                <a:schemeClr val="tx1"/>
              </a:solidFill>
              <a:effectLst/>
              <a:latin typeface="Maiandra GD" panose="020E0502030308020204" pitchFamily="34" charset="0"/>
              <a:ea typeface="+mn-ea"/>
              <a:cs typeface="+mn-cs"/>
            </a:rPr>
            <a:t>su</a:t>
          </a:r>
          <a:r>
            <a:rPr lang="en-US" sz="2000" kern="1200" dirty="0" smtClean="0">
              <a:solidFill>
                <a:schemeClr val="tx1"/>
              </a:solidFill>
              <a:effectLst/>
              <a:latin typeface="Maiandra GD" panose="020E0502030308020204" pitchFamily="34" charset="0"/>
              <a:ea typeface="+mn-ea"/>
              <a:cs typeface="+mn-cs"/>
            </a:rPr>
            <a:t> Fun &amp; Adventure</a:t>
          </a:r>
          <a:endParaRPr lang="en-US" sz="2000" kern="1200" dirty="0">
            <a:latin typeface="Maiandra GD" panose="020E0502030308020204" pitchFamily="34" charset="0"/>
          </a:endParaRPr>
        </a:p>
      </dsp:txBody>
      <dsp:txXfrm>
        <a:off x="113897" y="2035714"/>
        <a:ext cx="6596916" cy="599719"/>
      </dsp:txXfrm>
    </dsp:sp>
    <dsp:sp modelId="{CFB71177-D03B-4624-9264-CDAEBEDA6AC5}">
      <dsp:nvSpPr>
        <dsp:cNvPr id="0" name=""/>
        <dsp:cNvSpPr/>
      </dsp:nvSpPr>
      <dsp:spPr>
        <a:xfrm>
          <a:off x="113897" y="2635434"/>
          <a:ext cx="1543678" cy="1221651"/>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64A550-28F6-4EC7-905B-4C6EE2A013DA}">
      <dsp:nvSpPr>
        <dsp:cNvPr id="0" name=""/>
        <dsp:cNvSpPr/>
      </dsp:nvSpPr>
      <dsp:spPr>
        <a:xfrm>
          <a:off x="1041130" y="2635434"/>
          <a:ext cx="1543678" cy="1221651"/>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56211B-1956-46C5-8EBE-315CC8EE0747}">
      <dsp:nvSpPr>
        <dsp:cNvPr id="0" name=""/>
        <dsp:cNvSpPr/>
      </dsp:nvSpPr>
      <dsp:spPr>
        <a:xfrm>
          <a:off x="1969097" y="2635434"/>
          <a:ext cx="1543678" cy="1221651"/>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357FBA-0AB0-4042-9BF5-D6D37DD3FF25}">
      <dsp:nvSpPr>
        <dsp:cNvPr id="0" name=""/>
        <dsp:cNvSpPr/>
      </dsp:nvSpPr>
      <dsp:spPr>
        <a:xfrm>
          <a:off x="2896330" y="2635434"/>
          <a:ext cx="1543678" cy="1221651"/>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FAFD99-28C4-4C0A-B0CE-76544EF26596}">
      <dsp:nvSpPr>
        <dsp:cNvPr id="0" name=""/>
        <dsp:cNvSpPr/>
      </dsp:nvSpPr>
      <dsp:spPr>
        <a:xfrm>
          <a:off x="3824296" y="2635434"/>
          <a:ext cx="1543678" cy="1221651"/>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9A04BB-99C1-493A-B2AD-4A238E82959D}">
      <dsp:nvSpPr>
        <dsp:cNvPr id="0" name=""/>
        <dsp:cNvSpPr/>
      </dsp:nvSpPr>
      <dsp:spPr>
        <a:xfrm>
          <a:off x="4751529" y="2635434"/>
          <a:ext cx="1543678" cy="1221651"/>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BD580F-F225-4930-A809-45B551F6A189}">
      <dsp:nvSpPr>
        <dsp:cNvPr id="0" name=""/>
        <dsp:cNvSpPr/>
      </dsp:nvSpPr>
      <dsp:spPr>
        <a:xfrm>
          <a:off x="5679495" y="2635434"/>
          <a:ext cx="1543678" cy="1221651"/>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F3981F-A6E8-409A-8C50-B92AB69F9D4E}">
      <dsp:nvSpPr>
        <dsp:cNvPr id="0" name=""/>
        <dsp:cNvSpPr/>
      </dsp:nvSpPr>
      <dsp:spPr>
        <a:xfrm>
          <a:off x="113897" y="2757599"/>
          <a:ext cx="6682676" cy="977320"/>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800" tIns="50800" rIns="50800" bIns="50800" numCol="1" spcCol="1270" anchor="ctr" anchorCtr="0">
          <a:noAutofit/>
        </a:bodyPr>
        <a:lstStyle/>
        <a:p>
          <a:pPr lvl="0" algn="l" defTabSz="889000">
            <a:lnSpc>
              <a:spcPct val="90000"/>
            </a:lnSpc>
            <a:spcBef>
              <a:spcPct val="0"/>
            </a:spcBef>
            <a:spcAft>
              <a:spcPct val="35000"/>
            </a:spcAft>
          </a:pPr>
          <a:r>
            <a:rPr lang="en-US" sz="2000" kern="1200" dirty="0" smtClean="0">
              <a:solidFill>
                <a:schemeClr val="tx1"/>
              </a:solidFill>
              <a:effectLst/>
              <a:latin typeface="Maiandra GD" panose="020E0502030308020204" pitchFamily="34" charset="0"/>
              <a:ea typeface="+mn-ea"/>
              <a:cs typeface="+mn-cs"/>
            </a:rPr>
            <a:t>Sensation: 80.000/ </a:t>
          </a:r>
          <a:r>
            <a:rPr lang="en-US" sz="2000" kern="1200" dirty="0" err="1" smtClean="0">
              <a:solidFill>
                <a:schemeClr val="tx1"/>
              </a:solidFill>
              <a:effectLst/>
              <a:latin typeface="Maiandra GD" panose="020E0502030308020204" pitchFamily="34" charset="0"/>
              <a:ea typeface="+mn-ea"/>
              <a:cs typeface="+mn-cs"/>
            </a:rPr>
            <a:t>hộp</a:t>
          </a:r>
          <a:r>
            <a:rPr lang="en-US" sz="2000" kern="1200" dirty="0" smtClean="0">
              <a:solidFill>
                <a:schemeClr val="tx1"/>
              </a:solidFill>
              <a:effectLst/>
              <a:latin typeface="Maiandra GD" panose="020E0502030308020204" pitchFamily="34" charset="0"/>
              <a:ea typeface="+mn-ea"/>
              <a:cs typeface="+mn-cs"/>
            </a:rPr>
            <a:t> 3 cái</a:t>
          </a:r>
          <a:endParaRPr lang="en-US" sz="2000" kern="1200" dirty="0">
            <a:latin typeface="Maiandra GD" panose="020E0502030308020204" pitchFamily="34" charset="0"/>
          </a:endParaRPr>
        </a:p>
        <a:p>
          <a:pPr lvl="0" algn="l" defTabSz="889000">
            <a:lnSpc>
              <a:spcPct val="90000"/>
            </a:lnSpc>
            <a:spcBef>
              <a:spcPct val="0"/>
            </a:spcBef>
            <a:spcAft>
              <a:spcPct val="35000"/>
            </a:spcAft>
          </a:pPr>
          <a:r>
            <a:rPr lang="en-US" sz="2000" kern="1200" dirty="0" smtClean="0">
              <a:solidFill>
                <a:schemeClr val="tx1"/>
              </a:solidFill>
              <a:effectLst/>
              <a:latin typeface="Maiandra GD" panose="020E0502030308020204" pitchFamily="34" charset="0"/>
              <a:ea typeface="+mn-ea"/>
              <a:cs typeface="+mn-cs"/>
            </a:rPr>
            <a:t>Pleasure max: 55.000/ </a:t>
          </a:r>
          <a:r>
            <a:rPr lang="en-US" sz="2000" kern="1200" dirty="0" err="1" smtClean="0">
              <a:solidFill>
                <a:schemeClr val="tx1"/>
              </a:solidFill>
              <a:effectLst/>
              <a:latin typeface="Maiandra GD" panose="020E0502030308020204" pitchFamily="34" charset="0"/>
              <a:ea typeface="+mn-ea"/>
              <a:cs typeface="+mn-cs"/>
            </a:rPr>
            <a:t>hộp</a:t>
          </a:r>
          <a:r>
            <a:rPr lang="en-US" sz="2000" kern="1200" dirty="0" smtClean="0">
              <a:solidFill>
                <a:schemeClr val="tx1"/>
              </a:solidFill>
              <a:effectLst/>
              <a:latin typeface="Maiandra GD" panose="020E0502030308020204" pitchFamily="34" charset="0"/>
              <a:ea typeface="+mn-ea"/>
              <a:cs typeface="+mn-cs"/>
            </a:rPr>
            <a:t> 3 cái</a:t>
          </a:r>
        </a:p>
      </dsp:txBody>
      <dsp:txXfrm>
        <a:off x="113897" y="2757599"/>
        <a:ext cx="6682676" cy="977320"/>
      </dsp:txXfrm>
    </dsp:sp>
    <dsp:sp modelId="{923B2D2B-B418-48AA-A8BF-154A1ED1D3FB}">
      <dsp:nvSpPr>
        <dsp:cNvPr id="0" name=""/>
        <dsp:cNvSpPr/>
      </dsp:nvSpPr>
      <dsp:spPr>
        <a:xfrm>
          <a:off x="113897" y="3974826"/>
          <a:ext cx="6596916" cy="599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lvl="0" algn="l" defTabSz="889000">
            <a:lnSpc>
              <a:spcPct val="90000"/>
            </a:lnSpc>
            <a:spcBef>
              <a:spcPct val="0"/>
            </a:spcBef>
            <a:spcAft>
              <a:spcPct val="35000"/>
            </a:spcAft>
          </a:pPr>
          <a:r>
            <a:rPr lang="en-US" sz="2000" kern="1200" dirty="0" err="1" smtClean="0">
              <a:solidFill>
                <a:schemeClr val="tx1"/>
              </a:solidFill>
              <a:effectLst/>
              <a:latin typeface="Maiandra GD" panose="020E0502030308020204" pitchFamily="34" charset="0"/>
              <a:ea typeface="+mn-ea"/>
              <a:cs typeface="+mn-cs"/>
            </a:rPr>
            <a:t>Dòng</a:t>
          </a:r>
          <a:r>
            <a:rPr lang="en-US" sz="2000" kern="1200" dirty="0" smtClean="0">
              <a:solidFill>
                <a:schemeClr val="tx1"/>
              </a:solidFill>
              <a:effectLst/>
              <a:latin typeface="Maiandra GD" panose="020E0502030308020204" pitchFamily="34" charset="0"/>
              <a:ea typeface="+mn-ea"/>
              <a:cs typeface="+mn-cs"/>
            </a:rPr>
            <a:t> </a:t>
          </a:r>
          <a:r>
            <a:rPr lang="en-US" sz="2000" kern="1200" dirty="0" err="1" smtClean="0">
              <a:solidFill>
                <a:schemeClr val="tx1"/>
              </a:solidFill>
              <a:effectLst/>
              <a:latin typeface="Maiandra GD" panose="020E0502030308020204" pitchFamily="34" charset="0"/>
              <a:ea typeface="+mn-ea"/>
              <a:cs typeface="+mn-cs"/>
            </a:rPr>
            <a:t>bao</a:t>
          </a:r>
          <a:r>
            <a:rPr lang="en-US" sz="2000" kern="1200" dirty="0" smtClean="0">
              <a:solidFill>
                <a:schemeClr val="tx1"/>
              </a:solidFill>
              <a:effectLst/>
              <a:latin typeface="Maiandra GD" panose="020E0502030308020204" pitchFamily="34" charset="0"/>
              <a:ea typeface="+mn-ea"/>
              <a:cs typeface="+mn-cs"/>
            </a:rPr>
            <a:t> </a:t>
          </a:r>
          <a:r>
            <a:rPr lang="en-US" sz="2000" kern="1200" dirty="0" err="1" smtClean="0">
              <a:solidFill>
                <a:schemeClr val="tx1"/>
              </a:solidFill>
              <a:effectLst/>
              <a:latin typeface="Maiandra GD" panose="020E0502030308020204" pitchFamily="34" charset="0"/>
              <a:ea typeface="+mn-ea"/>
              <a:cs typeface="+mn-cs"/>
            </a:rPr>
            <a:t>cao</a:t>
          </a:r>
          <a:r>
            <a:rPr lang="en-US" sz="2000" kern="1200" dirty="0" smtClean="0">
              <a:solidFill>
                <a:schemeClr val="tx1"/>
              </a:solidFill>
              <a:effectLst/>
              <a:latin typeface="Maiandra GD" panose="020E0502030308020204" pitchFamily="34" charset="0"/>
              <a:ea typeface="+mn-ea"/>
              <a:cs typeface="+mn-cs"/>
            </a:rPr>
            <a:t> </a:t>
          </a:r>
          <a:r>
            <a:rPr lang="en-US" sz="2000" kern="1200" dirty="0" err="1" smtClean="0">
              <a:solidFill>
                <a:schemeClr val="tx1"/>
              </a:solidFill>
              <a:effectLst/>
              <a:latin typeface="Maiandra GD" panose="020E0502030308020204" pitchFamily="34" charset="0"/>
              <a:ea typeface="+mn-ea"/>
              <a:cs typeface="+mn-cs"/>
            </a:rPr>
            <a:t>su</a:t>
          </a:r>
          <a:r>
            <a:rPr lang="en-US" sz="2000" kern="1200" dirty="0" smtClean="0">
              <a:solidFill>
                <a:schemeClr val="tx1"/>
              </a:solidFill>
              <a:effectLst/>
              <a:latin typeface="Maiandra GD" panose="020E0502030308020204" pitchFamily="34" charset="0"/>
              <a:ea typeface="+mn-ea"/>
              <a:cs typeface="+mn-cs"/>
            </a:rPr>
            <a:t> Basic Confidence</a:t>
          </a:r>
          <a:endParaRPr lang="en-US" sz="2000" kern="1200" dirty="0">
            <a:latin typeface="Maiandra GD" panose="020E0502030308020204" pitchFamily="34" charset="0"/>
          </a:endParaRPr>
        </a:p>
      </dsp:txBody>
      <dsp:txXfrm>
        <a:off x="113897" y="3974826"/>
        <a:ext cx="6596916" cy="599719"/>
      </dsp:txXfrm>
    </dsp:sp>
    <dsp:sp modelId="{ADB2E0AC-3259-490D-BAA1-6A525589E8F9}">
      <dsp:nvSpPr>
        <dsp:cNvPr id="0" name=""/>
        <dsp:cNvSpPr/>
      </dsp:nvSpPr>
      <dsp:spPr>
        <a:xfrm>
          <a:off x="113897" y="4574545"/>
          <a:ext cx="1543678" cy="1221651"/>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274524-6A33-49AE-8D15-1D307613275B}">
      <dsp:nvSpPr>
        <dsp:cNvPr id="0" name=""/>
        <dsp:cNvSpPr/>
      </dsp:nvSpPr>
      <dsp:spPr>
        <a:xfrm>
          <a:off x="1041130" y="4574545"/>
          <a:ext cx="1543678" cy="1221651"/>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2E4E23-122F-463C-8312-85432F0E94EF}">
      <dsp:nvSpPr>
        <dsp:cNvPr id="0" name=""/>
        <dsp:cNvSpPr/>
      </dsp:nvSpPr>
      <dsp:spPr>
        <a:xfrm>
          <a:off x="1969097" y="4574545"/>
          <a:ext cx="1543678" cy="1221651"/>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BA2931-2BBE-4059-A4C1-71953778CFB6}">
      <dsp:nvSpPr>
        <dsp:cNvPr id="0" name=""/>
        <dsp:cNvSpPr/>
      </dsp:nvSpPr>
      <dsp:spPr>
        <a:xfrm>
          <a:off x="2896330" y="4574545"/>
          <a:ext cx="1543678" cy="1221651"/>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422D4A-B018-42A2-B02B-5A2761EEE22E}">
      <dsp:nvSpPr>
        <dsp:cNvPr id="0" name=""/>
        <dsp:cNvSpPr/>
      </dsp:nvSpPr>
      <dsp:spPr>
        <a:xfrm>
          <a:off x="3824296" y="4574545"/>
          <a:ext cx="1543678" cy="1221651"/>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FA0A05-1473-45B1-BC35-BC41375187DC}">
      <dsp:nvSpPr>
        <dsp:cNvPr id="0" name=""/>
        <dsp:cNvSpPr/>
      </dsp:nvSpPr>
      <dsp:spPr>
        <a:xfrm>
          <a:off x="4751529" y="4574545"/>
          <a:ext cx="1543678" cy="1221651"/>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0EEEC4-1A2B-401A-8965-9A4A5AB590A6}">
      <dsp:nvSpPr>
        <dsp:cNvPr id="0" name=""/>
        <dsp:cNvSpPr/>
      </dsp:nvSpPr>
      <dsp:spPr>
        <a:xfrm>
          <a:off x="5679495" y="4574545"/>
          <a:ext cx="1543678" cy="1221651"/>
        </a:xfrm>
        <a:prstGeom prst="chevron">
          <a:avLst>
            <a:gd name="adj" fmla="val 7061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82EC24-ABF0-4340-BDD6-E253121C45A7}">
      <dsp:nvSpPr>
        <dsp:cNvPr id="0" name=""/>
        <dsp:cNvSpPr/>
      </dsp:nvSpPr>
      <dsp:spPr>
        <a:xfrm>
          <a:off x="113897" y="4696711"/>
          <a:ext cx="6682676" cy="977320"/>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effectLst/>
              <a:latin typeface="Maiandra GD" panose="020E0502030308020204" pitchFamily="34" charset="0"/>
              <a:ea typeface="+mn-ea"/>
              <a:cs typeface="+mn-cs"/>
            </a:rPr>
            <a:t>Extra Safe: 42.000 – 50.000/ </a:t>
          </a:r>
          <a:r>
            <a:rPr lang="en-US" sz="1800" kern="1200" dirty="0" err="1" smtClean="0">
              <a:solidFill>
                <a:schemeClr val="tx1"/>
              </a:solidFill>
              <a:effectLst/>
              <a:latin typeface="Maiandra GD" panose="020E0502030308020204" pitchFamily="34" charset="0"/>
              <a:ea typeface="+mn-ea"/>
              <a:cs typeface="+mn-cs"/>
            </a:rPr>
            <a:t>hộp</a:t>
          </a:r>
          <a:r>
            <a:rPr lang="en-US" sz="1800" kern="1200" dirty="0" smtClean="0">
              <a:solidFill>
                <a:schemeClr val="tx1"/>
              </a:solidFill>
              <a:effectLst/>
              <a:latin typeface="Maiandra GD" panose="020E0502030308020204" pitchFamily="34" charset="0"/>
              <a:ea typeface="+mn-ea"/>
              <a:cs typeface="+mn-cs"/>
            </a:rPr>
            <a:t> 3 cái</a:t>
          </a:r>
        </a:p>
        <a:p>
          <a:pPr lvl="0" algn="l" defTabSz="800100">
            <a:lnSpc>
              <a:spcPct val="90000"/>
            </a:lnSpc>
            <a:spcBef>
              <a:spcPct val="0"/>
            </a:spcBef>
            <a:spcAft>
              <a:spcPct val="35000"/>
            </a:spcAft>
          </a:pPr>
          <a:r>
            <a:rPr lang="en-US" sz="1800" kern="1200" dirty="0" smtClean="0">
              <a:solidFill>
                <a:schemeClr val="tx1"/>
              </a:solidFill>
              <a:effectLst/>
              <a:latin typeface="Maiandra GD" panose="020E0502030308020204" pitchFamily="34" charset="0"/>
              <a:ea typeface="+mn-ea"/>
              <a:cs typeface="+mn-cs"/>
            </a:rPr>
            <a:t>Durex Love: 32.000 – 35.000/ </a:t>
          </a:r>
          <a:r>
            <a:rPr lang="en-US" sz="1800" kern="1200" dirty="0" err="1" smtClean="0">
              <a:solidFill>
                <a:schemeClr val="tx1"/>
              </a:solidFill>
              <a:effectLst/>
              <a:latin typeface="Maiandra GD" panose="020E0502030308020204" pitchFamily="34" charset="0"/>
              <a:ea typeface="+mn-ea"/>
              <a:cs typeface="+mn-cs"/>
            </a:rPr>
            <a:t>hộp</a:t>
          </a:r>
          <a:r>
            <a:rPr lang="en-US" sz="1800" kern="1200" dirty="0" smtClean="0">
              <a:solidFill>
                <a:schemeClr val="tx1"/>
              </a:solidFill>
              <a:effectLst/>
              <a:latin typeface="Maiandra GD" panose="020E0502030308020204" pitchFamily="34" charset="0"/>
              <a:ea typeface="+mn-ea"/>
              <a:cs typeface="+mn-cs"/>
            </a:rPr>
            <a:t> 3 cái</a:t>
          </a:r>
          <a:endParaRPr lang="en-US" sz="1800" kern="1200" dirty="0">
            <a:latin typeface="Maiandra GD" panose="020E0502030308020204" pitchFamily="34" charset="0"/>
          </a:endParaRPr>
        </a:p>
        <a:p>
          <a:pPr lvl="0" algn="l" defTabSz="800100">
            <a:lnSpc>
              <a:spcPct val="90000"/>
            </a:lnSpc>
            <a:spcBef>
              <a:spcPct val="0"/>
            </a:spcBef>
            <a:spcAft>
              <a:spcPct val="35000"/>
            </a:spcAft>
          </a:pPr>
          <a:r>
            <a:rPr lang="en-US" sz="1800" kern="1200" dirty="0" smtClean="0">
              <a:solidFill>
                <a:schemeClr val="tx1"/>
              </a:solidFill>
              <a:effectLst/>
              <a:latin typeface="Maiandra GD" panose="020E0502030308020204" pitchFamily="34" charset="0"/>
              <a:ea typeface="+mn-ea"/>
              <a:cs typeface="+mn-cs"/>
            </a:rPr>
            <a:t>Durex </a:t>
          </a:r>
          <a:r>
            <a:rPr lang="en-US" sz="1800" kern="1200" dirty="0" err="1" smtClean="0">
              <a:solidFill>
                <a:schemeClr val="tx1"/>
              </a:solidFill>
              <a:effectLst/>
              <a:latin typeface="Maiandra GD" panose="020E0502030308020204" pitchFamily="34" charset="0"/>
              <a:ea typeface="+mn-ea"/>
              <a:cs typeface="+mn-cs"/>
            </a:rPr>
            <a:t>Kingtex</a:t>
          </a:r>
          <a:r>
            <a:rPr lang="en-US" sz="1800" kern="1200" dirty="0" smtClean="0">
              <a:solidFill>
                <a:schemeClr val="tx1"/>
              </a:solidFill>
              <a:effectLst/>
              <a:latin typeface="Maiandra GD" panose="020E0502030308020204" pitchFamily="34" charset="0"/>
              <a:ea typeface="+mn-ea"/>
              <a:cs typeface="+mn-cs"/>
            </a:rPr>
            <a:t>: 35.000/ </a:t>
          </a:r>
          <a:r>
            <a:rPr lang="en-US" sz="1800" kern="1200" dirty="0" err="1" smtClean="0">
              <a:solidFill>
                <a:schemeClr val="tx1"/>
              </a:solidFill>
              <a:effectLst/>
              <a:latin typeface="Maiandra GD" panose="020E0502030308020204" pitchFamily="34" charset="0"/>
              <a:ea typeface="+mn-ea"/>
              <a:cs typeface="+mn-cs"/>
            </a:rPr>
            <a:t>hộp</a:t>
          </a:r>
          <a:r>
            <a:rPr lang="en-US" sz="1800" kern="1200" dirty="0" smtClean="0">
              <a:solidFill>
                <a:schemeClr val="tx1"/>
              </a:solidFill>
              <a:effectLst/>
              <a:latin typeface="Maiandra GD" panose="020E0502030308020204" pitchFamily="34" charset="0"/>
              <a:ea typeface="+mn-ea"/>
              <a:cs typeface="+mn-cs"/>
            </a:rPr>
            <a:t> 3 cái</a:t>
          </a:r>
        </a:p>
      </dsp:txBody>
      <dsp:txXfrm>
        <a:off x="113897" y="4696711"/>
        <a:ext cx="6682676" cy="9773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CD2678-8185-465A-945D-0E8E92E20768}">
      <dsp:nvSpPr>
        <dsp:cNvPr id="0" name=""/>
        <dsp:cNvSpPr/>
      </dsp:nvSpPr>
      <dsp:spPr>
        <a:xfrm>
          <a:off x="3087792" y="0"/>
          <a:ext cx="2914233" cy="2914676"/>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7A845A-D2E6-40A0-8A36-7ECC2A2A6B52}">
      <dsp:nvSpPr>
        <dsp:cNvPr id="0" name=""/>
        <dsp:cNvSpPr/>
      </dsp:nvSpPr>
      <dsp:spPr>
        <a:xfrm>
          <a:off x="3731933" y="1052286"/>
          <a:ext cx="1619383" cy="809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vi-VN" sz="2500" b="0" i="0" kern="1200" dirty="0" smtClean="0">
              <a:solidFill>
                <a:schemeClr val="tx1"/>
              </a:solidFill>
              <a:effectLst/>
              <a:latin typeface="+mn-lt"/>
              <a:ea typeface="+mn-ea"/>
              <a:cs typeface="+mn-cs"/>
            </a:rPr>
            <a:t>phân khúc trung lưu </a:t>
          </a:r>
          <a:endParaRPr lang="en-US" sz="2500" kern="1200" dirty="0">
            <a:latin typeface="Maiandra GD" panose="020E0502030308020204" pitchFamily="34" charset="0"/>
          </a:endParaRPr>
        </a:p>
      </dsp:txBody>
      <dsp:txXfrm>
        <a:off x="3731933" y="1052286"/>
        <a:ext cx="1619383" cy="809497"/>
      </dsp:txXfrm>
    </dsp:sp>
    <dsp:sp modelId="{68B7A7B2-5242-4FF2-9DE4-4A4282E6EA5B}">
      <dsp:nvSpPr>
        <dsp:cNvPr id="0" name=""/>
        <dsp:cNvSpPr/>
      </dsp:nvSpPr>
      <dsp:spPr>
        <a:xfrm>
          <a:off x="2278374" y="1674697"/>
          <a:ext cx="2914233" cy="2914676"/>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73D786-0021-4F01-B7D0-D96A53A3281F}">
      <dsp:nvSpPr>
        <dsp:cNvPr id="0" name=""/>
        <dsp:cNvSpPr/>
      </dsp:nvSpPr>
      <dsp:spPr>
        <a:xfrm>
          <a:off x="2925799" y="2736671"/>
          <a:ext cx="1619383" cy="809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vi-VN" sz="2500" b="0" i="0" kern="1200" dirty="0" smtClean="0">
              <a:solidFill>
                <a:schemeClr val="tx1"/>
              </a:solidFill>
              <a:effectLst/>
              <a:latin typeface="+mn-lt"/>
              <a:ea typeface="+mn-ea"/>
              <a:cs typeface="+mn-cs"/>
            </a:rPr>
            <a:t>Marketing “hớt báng thị trường”</a:t>
          </a:r>
          <a:endParaRPr lang="en-US" sz="2500" kern="1200" dirty="0">
            <a:latin typeface="Maiandra GD" panose="020E0502030308020204" pitchFamily="34" charset="0"/>
          </a:endParaRPr>
        </a:p>
      </dsp:txBody>
      <dsp:txXfrm>
        <a:off x="2925799" y="2736671"/>
        <a:ext cx="1619383" cy="809497"/>
      </dsp:txXfrm>
    </dsp:sp>
    <dsp:sp modelId="{8418435A-0DE2-4CD9-BB5B-C21AA6840E2E}">
      <dsp:nvSpPr>
        <dsp:cNvPr id="0" name=""/>
        <dsp:cNvSpPr/>
      </dsp:nvSpPr>
      <dsp:spPr>
        <a:xfrm>
          <a:off x="3295209" y="3549802"/>
          <a:ext cx="2503777" cy="2504781"/>
        </a:xfrm>
        <a:prstGeom prst="blockArc">
          <a:avLst>
            <a:gd name="adj1" fmla="val 13500000"/>
            <a:gd name="adj2" fmla="val 10800000"/>
            <a:gd name="adj3" fmla="val 1274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015074-D88C-473B-A9C5-6857AE1D3BED}">
      <dsp:nvSpPr>
        <dsp:cNvPr id="0" name=""/>
        <dsp:cNvSpPr/>
      </dsp:nvSpPr>
      <dsp:spPr>
        <a:xfrm>
          <a:off x="3735764" y="4423479"/>
          <a:ext cx="1619383" cy="809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vi-VN" sz="2500" b="0" i="0" kern="1200" dirty="0" smtClean="0">
              <a:solidFill>
                <a:schemeClr val="tx1"/>
              </a:solidFill>
              <a:effectLst/>
              <a:latin typeface="+mn-lt"/>
              <a:ea typeface="+mn-ea"/>
              <a:cs typeface="+mn-cs"/>
            </a:rPr>
            <a:t>sản phẩm bao cao su chất lượng cao</a:t>
          </a:r>
          <a:endParaRPr lang="en-US" sz="2500" kern="1200" dirty="0">
            <a:latin typeface="Maiandra GD" panose="020E0502030308020204" pitchFamily="34" charset="0"/>
          </a:endParaRPr>
        </a:p>
      </dsp:txBody>
      <dsp:txXfrm>
        <a:off x="3735764" y="4423479"/>
        <a:ext cx="1619383" cy="80949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A707E-ECDB-443D-B3AA-12DC76E9B83F}">
      <dsp:nvSpPr>
        <dsp:cNvPr id="0" name=""/>
        <dsp:cNvSpPr/>
      </dsp:nvSpPr>
      <dsp:spPr>
        <a:xfrm>
          <a:off x="0" y="264245"/>
          <a:ext cx="4373880" cy="4373880"/>
        </a:xfrm>
        <a:prstGeom prst="pie">
          <a:avLst>
            <a:gd name="adj1" fmla="val 5400000"/>
            <a:gd name="adj2" fmla="val 162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4EFC80-DEC7-41CB-BBA7-1D01EFAED863}">
      <dsp:nvSpPr>
        <dsp:cNvPr id="0" name=""/>
        <dsp:cNvSpPr/>
      </dsp:nvSpPr>
      <dsp:spPr>
        <a:xfrm>
          <a:off x="2186940" y="264245"/>
          <a:ext cx="5102860" cy="437388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vi-VN" sz="3000" kern="1200" dirty="0" smtClean="0">
              <a:solidFill>
                <a:schemeClr val="tx1"/>
              </a:solidFill>
              <a:effectLst/>
              <a:latin typeface="+mn-lt"/>
              <a:ea typeface="+mn-ea"/>
              <a:cs typeface="+mn-cs"/>
            </a:rPr>
            <a:t>Q</a:t>
          </a:r>
          <a:r>
            <a:rPr lang="en-US" sz="3000" kern="1200" dirty="0" err="1" smtClean="0">
              <a:solidFill>
                <a:schemeClr val="tx1"/>
              </a:solidFill>
              <a:effectLst/>
              <a:latin typeface="Maiandra GD" panose="020E0502030308020204" pitchFamily="34" charset="0"/>
              <a:ea typeface="+mn-ea"/>
              <a:cs typeface="+mn-cs"/>
            </a:rPr>
            <a:t>uảng</a:t>
          </a:r>
          <a:r>
            <a:rPr lang="en-US" sz="3000" kern="1200" dirty="0" smtClean="0">
              <a:solidFill>
                <a:schemeClr val="tx1"/>
              </a:solidFill>
              <a:effectLst/>
              <a:latin typeface="Maiandra GD" panose="020E0502030308020204" pitchFamily="34" charset="0"/>
              <a:ea typeface="+mn-ea"/>
              <a:cs typeface="+mn-cs"/>
            </a:rPr>
            <a:t> </a:t>
          </a:r>
          <a:r>
            <a:rPr lang="en-US" sz="3000" kern="1200" dirty="0" err="1" smtClean="0">
              <a:solidFill>
                <a:schemeClr val="tx1"/>
              </a:solidFill>
              <a:effectLst/>
              <a:latin typeface="Maiandra GD" panose="020E0502030308020204" pitchFamily="34" charset="0"/>
              <a:ea typeface="+mn-ea"/>
              <a:cs typeface="+mn-cs"/>
            </a:rPr>
            <a:t>cáo</a:t>
          </a:r>
          <a:r>
            <a:rPr lang="en-US" sz="3000" kern="1200" dirty="0" smtClean="0">
              <a:solidFill>
                <a:schemeClr val="tx1"/>
              </a:solidFill>
              <a:effectLst/>
              <a:latin typeface="Maiandra GD" panose="020E0502030308020204" pitchFamily="34" charset="0"/>
              <a:ea typeface="+mn-ea"/>
              <a:cs typeface="+mn-cs"/>
            </a:rPr>
            <a:t> </a:t>
          </a:r>
          <a:r>
            <a:rPr lang="en-US" sz="3000" kern="1200" dirty="0" err="1" smtClean="0">
              <a:solidFill>
                <a:schemeClr val="tx1"/>
              </a:solidFill>
              <a:effectLst/>
              <a:latin typeface="Maiandra GD" panose="020E0502030308020204" pitchFamily="34" charset="0"/>
              <a:ea typeface="+mn-ea"/>
              <a:cs typeface="+mn-cs"/>
            </a:rPr>
            <a:t>đầy</a:t>
          </a:r>
          <a:r>
            <a:rPr lang="en-US" sz="3000" kern="1200" dirty="0" smtClean="0">
              <a:solidFill>
                <a:schemeClr val="tx1"/>
              </a:solidFill>
              <a:effectLst/>
              <a:latin typeface="Maiandra GD" panose="020E0502030308020204" pitchFamily="34" charset="0"/>
              <a:ea typeface="+mn-ea"/>
              <a:cs typeface="+mn-cs"/>
            </a:rPr>
            <a:t> </a:t>
          </a:r>
          <a:r>
            <a:rPr lang="en-US" sz="3000" kern="1200" dirty="0" err="1" smtClean="0">
              <a:solidFill>
                <a:schemeClr val="tx1"/>
              </a:solidFill>
              <a:effectLst/>
              <a:latin typeface="Maiandra GD" panose="020E0502030308020204" pitchFamily="34" charset="0"/>
              <a:ea typeface="+mn-ea"/>
              <a:cs typeface="+mn-cs"/>
            </a:rPr>
            <a:t>táo</a:t>
          </a:r>
          <a:r>
            <a:rPr lang="en-US" sz="3000" kern="1200" dirty="0" smtClean="0">
              <a:solidFill>
                <a:schemeClr val="tx1"/>
              </a:solidFill>
              <a:effectLst/>
              <a:latin typeface="Maiandra GD" panose="020E0502030308020204" pitchFamily="34" charset="0"/>
              <a:ea typeface="+mn-ea"/>
              <a:cs typeface="+mn-cs"/>
            </a:rPr>
            <a:t> </a:t>
          </a:r>
          <a:r>
            <a:rPr lang="en-US" sz="3000" kern="1200" dirty="0" err="1" smtClean="0">
              <a:solidFill>
                <a:schemeClr val="tx1"/>
              </a:solidFill>
              <a:effectLst/>
              <a:latin typeface="Maiandra GD" panose="020E0502030308020204" pitchFamily="34" charset="0"/>
              <a:ea typeface="+mn-ea"/>
              <a:cs typeface="+mn-cs"/>
            </a:rPr>
            <a:t>bạo</a:t>
          </a:r>
          <a:r>
            <a:rPr lang="en-US" sz="3000" kern="1200" dirty="0" smtClean="0">
              <a:solidFill>
                <a:schemeClr val="tx1"/>
              </a:solidFill>
              <a:effectLst/>
              <a:latin typeface="Maiandra GD" panose="020E0502030308020204" pitchFamily="34" charset="0"/>
              <a:ea typeface="+mn-ea"/>
              <a:cs typeface="+mn-cs"/>
            </a:rPr>
            <a:t>, thông minh và </a:t>
          </a:r>
          <a:r>
            <a:rPr lang="en-US" sz="3000" kern="1200" dirty="0" err="1" smtClean="0">
              <a:solidFill>
                <a:schemeClr val="tx1"/>
              </a:solidFill>
              <a:effectLst/>
              <a:latin typeface="Maiandra GD" panose="020E0502030308020204" pitchFamily="34" charset="0"/>
              <a:ea typeface="+mn-ea"/>
              <a:cs typeface="+mn-cs"/>
            </a:rPr>
            <a:t>gợi</a:t>
          </a:r>
          <a:r>
            <a:rPr lang="en-US" sz="3000" kern="1200" dirty="0" smtClean="0">
              <a:solidFill>
                <a:schemeClr val="tx1"/>
              </a:solidFill>
              <a:effectLst/>
              <a:latin typeface="Maiandra GD" panose="020E0502030308020204" pitchFamily="34" charset="0"/>
              <a:ea typeface="+mn-ea"/>
              <a:cs typeface="+mn-cs"/>
            </a:rPr>
            <a:t> nhiều liên tưởng</a:t>
          </a:r>
          <a:endParaRPr lang="en-US" sz="3000" kern="1200" dirty="0">
            <a:latin typeface="Maiandra GD" panose="020E0502030308020204" pitchFamily="34" charset="0"/>
          </a:endParaRPr>
        </a:p>
      </dsp:txBody>
      <dsp:txXfrm>
        <a:off x="2186940" y="264245"/>
        <a:ext cx="5102860" cy="1312166"/>
      </dsp:txXfrm>
    </dsp:sp>
    <dsp:sp modelId="{FA86913F-17E6-411D-8E41-22FB63039147}">
      <dsp:nvSpPr>
        <dsp:cNvPr id="0" name=""/>
        <dsp:cNvSpPr/>
      </dsp:nvSpPr>
      <dsp:spPr>
        <a:xfrm>
          <a:off x="765430" y="1576412"/>
          <a:ext cx="2843019" cy="2843019"/>
        </a:xfrm>
        <a:prstGeom prst="pie">
          <a:avLst>
            <a:gd name="adj1" fmla="val 5400000"/>
            <a:gd name="adj2" fmla="val 162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97C87-D75F-4F87-B0CB-29785632411E}">
      <dsp:nvSpPr>
        <dsp:cNvPr id="0" name=""/>
        <dsp:cNvSpPr/>
      </dsp:nvSpPr>
      <dsp:spPr>
        <a:xfrm>
          <a:off x="2186940" y="1576412"/>
          <a:ext cx="5102860" cy="2843019"/>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vi-VN" sz="3000" kern="1200" dirty="0" smtClean="0">
              <a:solidFill>
                <a:schemeClr val="tx1"/>
              </a:solidFill>
              <a:effectLst/>
              <a:latin typeface="+mn-lt"/>
              <a:ea typeface="+mn-ea"/>
              <a:cs typeface="+mn-cs"/>
            </a:rPr>
            <a:t>K</a:t>
          </a:r>
          <a:r>
            <a:rPr lang="en-US" sz="3000" kern="1200" dirty="0" err="1" smtClean="0">
              <a:solidFill>
                <a:schemeClr val="tx1"/>
              </a:solidFill>
              <a:effectLst/>
              <a:latin typeface="Maiandra GD" panose="020E0502030308020204" pitchFamily="34" charset="0"/>
              <a:ea typeface="+mn-ea"/>
              <a:cs typeface="+mn-cs"/>
            </a:rPr>
            <a:t>ênh</a:t>
          </a:r>
          <a:r>
            <a:rPr lang="en-US" sz="3000" kern="1200" dirty="0" smtClean="0">
              <a:solidFill>
                <a:schemeClr val="tx1"/>
              </a:solidFill>
              <a:effectLst/>
              <a:latin typeface="Maiandra GD" panose="020E0502030308020204" pitchFamily="34" charset="0"/>
              <a:ea typeface="+mn-ea"/>
              <a:cs typeface="+mn-cs"/>
            </a:rPr>
            <a:t> truyền thông </a:t>
          </a:r>
          <a:r>
            <a:rPr lang="en-US" sz="3000" kern="1200" dirty="0" err="1" smtClean="0">
              <a:solidFill>
                <a:schemeClr val="tx1"/>
              </a:solidFill>
              <a:effectLst/>
              <a:latin typeface="Maiandra GD" panose="020E0502030308020204" pitchFamily="34" charset="0"/>
              <a:ea typeface="+mn-ea"/>
              <a:cs typeface="+mn-cs"/>
            </a:rPr>
            <a:t>hướng</a:t>
          </a:r>
          <a:r>
            <a:rPr lang="en-US" sz="3000" kern="1200" dirty="0" smtClean="0">
              <a:solidFill>
                <a:schemeClr val="tx1"/>
              </a:solidFill>
              <a:effectLst/>
              <a:latin typeface="Maiandra GD" panose="020E0502030308020204" pitchFamily="34" charset="0"/>
              <a:ea typeface="+mn-ea"/>
              <a:cs typeface="+mn-cs"/>
            </a:rPr>
            <a:t> đến </a:t>
          </a:r>
          <a:r>
            <a:rPr lang="en-US" sz="3000" kern="1200" dirty="0" err="1" smtClean="0">
              <a:solidFill>
                <a:schemeClr val="tx1"/>
              </a:solidFill>
              <a:effectLst/>
              <a:latin typeface="Maiandra GD" panose="020E0502030308020204" pitchFamily="34" charset="0"/>
              <a:ea typeface="+mn-ea"/>
              <a:cs typeface="+mn-cs"/>
            </a:rPr>
            <a:t>đối</a:t>
          </a:r>
          <a:r>
            <a:rPr lang="en-US" sz="3000" kern="1200" dirty="0" smtClean="0">
              <a:solidFill>
                <a:schemeClr val="tx1"/>
              </a:solidFill>
              <a:effectLst/>
              <a:latin typeface="Maiandra GD" panose="020E0502030308020204" pitchFamily="34" charset="0"/>
              <a:ea typeface="+mn-ea"/>
              <a:cs typeface="+mn-cs"/>
            </a:rPr>
            <a:t> </a:t>
          </a:r>
          <a:r>
            <a:rPr lang="en-US" sz="3000" kern="1200" dirty="0" err="1" smtClean="0">
              <a:solidFill>
                <a:schemeClr val="tx1"/>
              </a:solidFill>
              <a:effectLst/>
              <a:latin typeface="Maiandra GD" panose="020E0502030308020204" pitchFamily="34" charset="0"/>
              <a:ea typeface="+mn-ea"/>
              <a:cs typeface="+mn-cs"/>
            </a:rPr>
            <a:t>tượng</a:t>
          </a:r>
          <a:r>
            <a:rPr lang="en-US" sz="3000" kern="1200" dirty="0" smtClean="0">
              <a:solidFill>
                <a:schemeClr val="tx1"/>
              </a:solidFill>
              <a:effectLst/>
              <a:latin typeface="Maiandra GD" panose="020E0502030308020204" pitchFamily="34" charset="0"/>
              <a:ea typeface="+mn-ea"/>
              <a:cs typeface="+mn-cs"/>
            </a:rPr>
            <a:t> </a:t>
          </a:r>
          <a:r>
            <a:rPr lang="en-US" sz="3000" kern="1200" dirty="0" err="1" smtClean="0">
              <a:solidFill>
                <a:schemeClr val="tx1"/>
              </a:solidFill>
              <a:effectLst/>
              <a:latin typeface="Maiandra GD" panose="020E0502030308020204" pitchFamily="34" charset="0"/>
              <a:ea typeface="+mn-ea"/>
              <a:cs typeface="+mn-cs"/>
            </a:rPr>
            <a:t>khách</a:t>
          </a:r>
          <a:r>
            <a:rPr lang="en-US" sz="3000" kern="1200" dirty="0" smtClean="0">
              <a:solidFill>
                <a:schemeClr val="tx1"/>
              </a:solidFill>
              <a:effectLst/>
              <a:latin typeface="Maiandra GD" panose="020E0502030308020204" pitchFamily="34" charset="0"/>
              <a:ea typeface="+mn-ea"/>
              <a:cs typeface="+mn-cs"/>
            </a:rPr>
            <a:t> </a:t>
          </a:r>
          <a:r>
            <a:rPr lang="en-US" sz="3000" kern="1200" dirty="0" err="1" smtClean="0">
              <a:solidFill>
                <a:schemeClr val="tx1"/>
              </a:solidFill>
              <a:effectLst/>
              <a:latin typeface="Maiandra GD" panose="020E0502030308020204" pitchFamily="34" charset="0"/>
              <a:ea typeface="+mn-ea"/>
              <a:cs typeface="+mn-cs"/>
            </a:rPr>
            <a:t>hàng</a:t>
          </a:r>
          <a:r>
            <a:rPr lang="en-US" sz="3000" kern="1200" dirty="0" smtClean="0">
              <a:solidFill>
                <a:schemeClr val="tx1"/>
              </a:solidFill>
              <a:effectLst/>
              <a:latin typeface="Maiandra GD" panose="020E0502030308020204" pitchFamily="34" charset="0"/>
              <a:ea typeface="+mn-ea"/>
              <a:cs typeface="+mn-cs"/>
            </a:rPr>
            <a:t> </a:t>
          </a:r>
          <a:r>
            <a:rPr lang="en-US" sz="3000" kern="1200" dirty="0" err="1" smtClean="0">
              <a:solidFill>
                <a:schemeClr val="tx1"/>
              </a:solidFill>
              <a:effectLst/>
              <a:latin typeface="Maiandra GD" panose="020E0502030308020204" pitchFamily="34" charset="0"/>
              <a:ea typeface="+mn-ea"/>
              <a:cs typeface="+mn-cs"/>
            </a:rPr>
            <a:t>mục</a:t>
          </a:r>
          <a:r>
            <a:rPr lang="en-US" sz="3000" kern="1200" dirty="0" smtClean="0">
              <a:solidFill>
                <a:schemeClr val="tx1"/>
              </a:solidFill>
              <a:effectLst/>
              <a:latin typeface="Maiandra GD" panose="020E0502030308020204" pitchFamily="34" charset="0"/>
              <a:ea typeface="+mn-ea"/>
              <a:cs typeface="+mn-cs"/>
            </a:rPr>
            <a:t> </a:t>
          </a:r>
          <a:r>
            <a:rPr lang="en-US" sz="3000" kern="1200" dirty="0" err="1" smtClean="0">
              <a:solidFill>
                <a:schemeClr val="tx1"/>
              </a:solidFill>
              <a:effectLst/>
              <a:latin typeface="Maiandra GD" panose="020E0502030308020204" pitchFamily="34" charset="0"/>
              <a:ea typeface="+mn-ea"/>
              <a:cs typeface="+mn-cs"/>
            </a:rPr>
            <a:t>tiêu</a:t>
          </a:r>
          <a:r>
            <a:rPr lang="en-US" sz="3000" kern="1200" dirty="0" smtClean="0">
              <a:solidFill>
                <a:schemeClr val="tx1"/>
              </a:solidFill>
              <a:effectLst/>
              <a:latin typeface="Maiandra GD" panose="020E0502030308020204" pitchFamily="34" charset="0"/>
              <a:ea typeface="+mn-ea"/>
              <a:cs typeface="+mn-cs"/>
            </a:rPr>
            <a:t> (18-30) </a:t>
          </a:r>
          <a:endParaRPr lang="en-US" sz="3000" kern="1200" dirty="0">
            <a:latin typeface="Maiandra GD" panose="020E0502030308020204" pitchFamily="34" charset="0"/>
          </a:endParaRPr>
        </a:p>
      </dsp:txBody>
      <dsp:txXfrm>
        <a:off x="2186940" y="1576412"/>
        <a:ext cx="5102860" cy="1312162"/>
      </dsp:txXfrm>
    </dsp:sp>
    <dsp:sp modelId="{7A4ED1C7-7ECC-497A-A240-5CC2F9EA5E06}">
      <dsp:nvSpPr>
        <dsp:cNvPr id="0" name=""/>
        <dsp:cNvSpPr/>
      </dsp:nvSpPr>
      <dsp:spPr>
        <a:xfrm>
          <a:off x="1530858" y="2888575"/>
          <a:ext cx="1312162" cy="1312162"/>
        </a:xfrm>
        <a:prstGeom prst="pie">
          <a:avLst>
            <a:gd name="adj1" fmla="val 5400000"/>
            <a:gd name="adj2" fmla="val 162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2828A7-8FBD-42BB-9447-2E7CCF1E1B0F}">
      <dsp:nvSpPr>
        <dsp:cNvPr id="0" name=""/>
        <dsp:cNvSpPr/>
      </dsp:nvSpPr>
      <dsp:spPr>
        <a:xfrm>
          <a:off x="2186940" y="2888575"/>
          <a:ext cx="5102860" cy="1312162"/>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vi-VN" sz="3000" kern="1200" dirty="0" smtClean="0">
              <a:solidFill>
                <a:schemeClr val="tx1"/>
              </a:solidFill>
              <a:effectLst/>
              <a:latin typeface="+mn-lt"/>
              <a:ea typeface="+mn-ea"/>
              <a:cs typeface="+mn-cs"/>
            </a:rPr>
            <a:t>Tagline: </a:t>
          </a:r>
          <a:r>
            <a:rPr lang="en-US" sz="3000" kern="1200" dirty="0" smtClean="0">
              <a:solidFill>
                <a:schemeClr val="tx1"/>
              </a:solidFill>
              <a:effectLst/>
              <a:latin typeface="Maiandra GD" panose="020E0502030308020204" pitchFamily="34" charset="0"/>
              <a:ea typeface="+mn-ea"/>
              <a:cs typeface="+mn-cs"/>
            </a:rPr>
            <a:t>“Feeling is everything” </a:t>
          </a:r>
          <a:endParaRPr lang="en-US" sz="3000" kern="1200" dirty="0">
            <a:latin typeface="Maiandra GD" panose="020E0502030308020204" pitchFamily="34" charset="0"/>
          </a:endParaRPr>
        </a:p>
      </dsp:txBody>
      <dsp:txXfrm>
        <a:off x="2186940" y="2888575"/>
        <a:ext cx="5102860" cy="1312162"/>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1D000C-6EDB-4EFF-A85D-4DF42782A12A}" type="datetimeFigureOut">
              <a:rPr lang="en-US" smtClean="0"/>
              <a:t>11/3/2019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73E376-18B2-46E1-8F2F-1B96AFC45E40}" type="slidenum">
              <a:rPr lang="en-US" smtClean="0"/>
              <a:t>‹#›</a:t>
            </a:fld>
            <a:endParaRPr lang="en-US"/>
          </a:p>
        </p:txBody>
      </p:sp>
    </p:spTree>
    <p:extLst>
      <p:ext uri="{BB962C8B-B14F-4D97-AF65-F5344CB8AC3E}">
        <p14:creationId xmlns:p14="http://schemas.microsoft.com/office/powerpoint/2010/main" val="1428161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vi.wikipedia.org/wiki/Th%C6%B0%C6%A1ng_hi%E1%BB%87u"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vi.wikipedia.org/w/index.php?title=Reckitt_Benckiser&amp;action=edit&amp;redlink=1" TargetMode="External"/><Relationship Id="rId5" Type="http://schemas.openxmlformats.org/officeDocument/2006/relationships/hyperlink" Target="https://vi.wikipedia.org/w/index.php?title=SSL_International&amp;action=edit&amp;redlink=1" TargetMode="External"/><Relationship Id="rId4" Type="http://schemas.openxmlformats.org/officeDocument/2006/relationships/hyperlink" Target="https://vi.wikipedia.org/wiki/Bao_cao_su"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sz="1200" b="1" i="0" u="none" strike="noStrike" kern="1200" dirty="0" smtClean="0">
                <a:solidFill>
                  <a:schemeClr val="tx1"/>
                </a:solidFill>
                <a:effectLst/>
                <a:latin typeface="+mn-lt"/>
                <a:ea typeface="+mn-ea"/>
                <a:cs typeface="+mn-cs"/>
              </a:rPr>
              <a:t>Công ty</a:t>
            </a:r>
            <a:endParaRPr lang="vi-VN" b="1" dirty="0" smtClean="0">
              <a:effectLst/>
            </a:endParaRPr>
          </a:p>
          <a:p>
            <a:pPr rtl="0"/>
            <a:r>
              <a:rPr lang="vi-VN" sz="1200" b="0" i="0" u="none" strike="noStrike" kern="1200" dirty="0" smtClean="0">
                <a:solidFill>
                  <a:schemeClr val="tx1"/>
                </a:solidFill>
                <a:effectLst/>
                <a:latin typeface="+mn-lt"/>
                <a:ea typeface="+mn-ea"/>
                <a:cs typeface="+mn-cs"/>
              </a:rPr>
              <a:t>- Durex là một </a:t>
            </a:r>
            <a:r>
              <a:rPr lang="vi-VN" sz="1200" b="0" i="0" u="sng" strike="noStrike" kern="1200" dirty="0" smtClean="0">
                <a:solidFill>
                  <a:schemeClr val="tx1"/>
                </a:solidFill>
                <a:effectLst/>
                <a:latin typeface="+mn-lt"/>
                <a:ea typeface="+mn-ea"/>
                <a:cs typeface="+mn-cs"/>
                <a:hlinkClick r:id="rId3"/>
              </a:rPr>
              <a:t>thương hiệu</a:t>
            </a:r>
            <a:r>
              <a:rPr lang="vi-VN" sz="1200" b="0" i="0" u="none" strike="noStrike" kern="1200" dirty="0" smtClean="0">
                <a:solidFill>
                  <a:schemeClr val="tx1"/>
                </a:solidFill>
                <a:effectLst/>
                <a:latin typeface="+mn-lt"/>
                <a:ea typeface="+mn-ea"/>
                <a:cs typeface="+mn-cs"/>
              </a:rPr>
              <a:t> </a:t>
            </a:r>
            <a:r>
              <a:rPr lang="vi-VN" sz="1200" b="0" i="0" u="sng" strike="noStrike" kern="1200" dirty="0" smtClean="0">
                <a:solidFill>
                  <a:schemeClr val="tx1"/>
                </a:solidFill>
                <a:effectLst/>
                <a:latin typeface="+mn-lt"/>
                <a:ea typeface="+mn-ea"/>
                <a:cs typeface="+mn-cs"/>
                <a:hlinkClick r:id="rId4"/>
              </a:rPr>
              <a:t>bao cao su</a:t>
            </a:r>
            <a:r>
              <a:rPr lang="vi-VN" sz="1200" b="0" i="0" u="none" strike="noStrike" kern="1200" dirty="0" smtClean="0">
                <a:solidFill>
                  <a:schemeClr val="tx1"/>
                </a:solidFill>
                <a:effectLst/>
                <a:latin typeface="+mn-lt"/>
                <a:ea typeface="+mn-ea"/>
                <a:cs typeface="+mn-cs"/>
              </a:rPr>
              <a:t> từng được sản xuất bởi công ty </a:t>
            </a:r>
            <a:r>
              <a:rPr lang="vi-VN" sz="1200" b="0" i="0" u="sng" strike="noStrike" kern="1200" dirty="0" smtClean="0">
                <a:solidFill>
                  <a:schemeClr val="tx1"/>
                </a:solidFill>
                <a:effectLst/>
                <a:latin typeface="+mn-lt"/>
                <a:ea typeface="+mn-ea"/>
                <a:cs typeface="+mn-cs"/>
                <a:hlinkClick r:id="rId5"/>
              </a:rPr>
              <a:t>SSL International</a:t>
            </a:r>
            <a:r>
              <a:rPr lang="vi-VN" sz="1200" b="0" i="0" u="none" strike="noStrike" kern="1200" dirty="0" smtClean="0">
                <a:solidFill>
                  <a:schemeClr val="tx1"/>
                </a:solidFill>
                <a:effectLst/>
                <a:latin typeface="+mn-lt"/>
                <a:ea typeface="+mn-ea"/>
                <a:cs typeface="+mn-cs"/>
              </a:rPr>
              <a:t> của Anh. Tháng 7 năm 2010 công ty này đã được bán lại cho tập đoàn </a:t>
            </a:r>
            <a:r>
              <a:rPr lang="vi-VN" sz="1200" b="0" i="0" u="sng" strike="noStrike" kern="1200" dirty="0" smtClean="0">
                <a:solidFill>
                  <a:schemeClr val="tx1"/>
                </a:solidFill>
                <a:effectLst/>
                <a:latin typeface="+mn-lt"/>
                <a:ea typeface="+mn-ea"/>
                <a:cs typeface="+mn-cs"/>
                <a:hlinkClick r:id="rId6"/>
              </a:rPr>
              <a:t>Reckitt Benckiser</a:t>
            </a:r>
            <a:r>
              <a:rPr lang="vi-VN" sz="1200" b="0" i="0" u="none" strike="noStrike" kern="1200" dirty="0" smtClean="0">
                <a:solidFill>
                  <a:schemeClr val="tx1"/>
                </a:solidFill>
                <a:effectLst/>
                <a:latin typeface="+mn-lt"/>
                <a:ea typeface="+mn-ea"/>
                <a:cs typeface="+mn-cs"/>
              </a:rPr>
              <a:t> cũng của Anh. Công ty thành lập 1914. Là công ty sản xuất hàng tiêu dùng. Doanh thu: 9567 triệu bảng (2012). Nhân viên 35900 (2012).</a:t>
            </a:r>
            <a:endParaRPr lang="vi-VN" b="0" dirty="0" smtClean="0">
              <a:effectLst/>
            </a:endParaRPr>
          </a:p>
          <a:p>
            <a:pPr rtl="0"/>
            <a:r>
              <a:rPr lang="vi-VN" sz="1200" b="1" i="0" u="none" strike="noStrike" kern="1200" dirty="0" smtClean="0">
                <a:solidFill>
                  <a:schemeClr val="tx1"/>
                </a:solidFill>
                <a:effectLst/>
                <a:latin typeface="+mn-lt"/>
                <a:ea typeface="+mn-ea"/>
                <a:cs typeface="+mn-cs"/>
              </a:rPr>
              <a:t>-       Tên nhãn hiệu</a:t>
            </a:r>
            <a:endParaRPr lang="vi-VN" b="1" dirty="0" smtClean="0">
              <a:effectLst/>
            </a:endParaRPr>
          </a:p>
          <a:p>
            <a:pPr rtl="0"/>
            <a:r>
              <a:rPr lang="vi-VN" sz="1200" b="0" i="0" u="none" strike="noStrike" kern="1200" dirty="0" smtClean="0">
                <a:solidFill>
                  <a:schemeClr val="tx1"/>
                </a:solidFill>
                <a:effectLst/>
                <a:latin typeface="+mn-lt"/>
                <a:ea typeface="+mn-ea"/>
                <a:cs typeface="+mn-cs"/>
              </a:rPr>
              <a:t>Nhãn hiệu này được Công ty cao su Luân Đôn đăng ký thương hiệu năm 1929 là chữ viết tắt của "Durability, Reliability, and Excellence" (Bền bỉ, Tin cậy và Tuyệt vời)</a:t>
            </a:r>
            <a:endParaRPr lang="vi-VN" b="0" dirty="0" smtClean="0">
              <a:effectLst/>
            </a:endParaRPr>
          </a:p>
          <a:p>
            <a:pPr rtl="0"/>
            <a:r>
              <a:rPr lang="vi-VN" sz="1200" b="0" i="0" u="none" strike="noStrike" kern="1200" dirty="0" smtClean="0">
                <a:solidFill>
                  <a:schemeClr val="tx1"/>
                </a:solidFill>
                <a:effectLst/>
                <a:latin typeface="+mn-lt"/>
                <a:ea typeface="+mn-ea"/>
                <a:cs typeface="+mn-cs"/>
              </a:rPr>
              <a:t>-       Durex chiếm một phần tư thị phần toàn cầu về trang bị bảo vệ trong quan hệ tình dục.</a:t>
            </a:r>
            <a:endParaRPr lang="vi-VN" b="0" dirty="0" smtClean="0">
              <a:effectLst/>
            </a:endParaRPr>
          </a:p>
          <a:p>
            <a:pPr rtl="0"/>
            <a:r>
              <a:rPr lang="vi-VN" b="0" dirty="0" smtClean="0">
                <a:effectLst/>
              </a:rPr>
              <a:t/>
            </a:r>
            <a:br>
              <a:rPr lang="vi-VN" b="0" dirty="0" smtClean="0">
                <a:effectLst/>
              </a:rPr>
            </a:br>
            <a:r>
              <a:rPr lang="vi-VN" sz="1200" b="0" i="0" u="none" strike="noStrike" kern="1200" dirty="0" smtClean="0">
                <a:solidFill>
                  <a:schemeClr val="tx1"/>
                </a:solidFill>
                <a:effectLst/>
                <a:latin typeface="+mn-lt"/>
                <a:ea typeface="+mn-ea"/>
                <a:cs typeface="+mn-cs"/>
              </a:rPr>
              <a:t> </a:t>
            </a:r>
            <a:endParaRPr lang="vi-VN" b="0" dirty="0" smtClean="0">
              <a:effectLst/>
            </a:endParaRPr>
          </a:p>
          <a:p>
            <a:pPr rtl="0"/>
            <a:r>
              <a:rPr lang="vi-VN" sz="1200" b="0" i="0" u="none" strike="noStrike" kern="1200" dirty="0" smtClean="0">
                <a:solidFill>
                  <a:schemeClr val="tx1"/>
                </a:solidFill>
                <a:effectLst/>
                <a:latin typeface="+mn-lt"/>
                <a:ea typeface="+mn-ea"/>
                <a:cs typeface="+mn-cs"/>
              </a:rPr>
              <a:t>Tại Thị Trường Việt Nam :</a:t>
            </a:r>
            <a:endParaRPr lang="vi-VN" b="0" dirty="0" smtClean="0">
              <a:effectLst/>
            </a:endParaRPr>
          </a:p>
          <a:p>
            <a:pPr rtl="0"/>
            <a:r>
              <a:rPr lang="vi-VN" sz="1200" b="0" i="0" u="none" strike="noStrike" kern="1200" dirty="0" smtClean="0">
                <a:solidFill>
                  <a:schemeClr val="tx1"/>
                </a:solidFill>
                <a:effectLst/>
                <a:latin typeface="+mn-lt"/>
                <a:ea typeface="+mn-ea"/>
                <a:cs typeface="+mn-cs"/>
              </a:rPr>
              <a:t>-       Sản phẩm chủ yếu nhập từ nước ngoài chủ yếu là Thái Lan.</a:t>
            </a:r>
            <a:endParaRPr lang="vi-VN" b="0" dirty="0" smtClean="0">
              <a:effectLst/>
            </a:endParaRPr>
          </a:p>
          <a:p>
            <a:pPr rtl="0"/>
            <a:r>
              <a:rPr lang="vi-VN" sz="1200" b="0" i="0" u="none" strike="noStrike" kern="1200" dirty="0" smtClean="0">
                <a:solidFill>
                  <a:schemeClr val="tx1"/>
                </a:solidFill>
                <a:effectLst/>
                <a:latin typeface="+mn-lt"/>
                <a:ea typeface="+mn-ea"/>
                <a:cs typeface="+mn-cs"/>
              </a:rPr>
              <a:t>-       Durex có chỗ đứng vững chắc vì chất lượng sản phẩm và chính sách truyền thông hiệu quả.</a:t>
            </a:r>
            <a:endParaRPr lang="vi-VN" b="0" dirty="0" smtClean="0">
              <a:effectLst/>
            </a:endParaRPr>
          </a:p>
          <a:p>
            <a:pPr rtl="0"/>
            <a:r>
              <a:rPr lang="vi-VN" sz="1200" b="0" i="0" u="none" strike="noStrike" kern="1200" dirty="0" smtClean="0">
                <a:solidFill>
                  <a:schemeClr val="tx1"/>
                </a:solidFill>
                <a:effectLst/>
                <a:latin typeface="+mn-lt"/>
                <a:ea typeface="+mn-ea"/>
                <a:cs typeface="+mn-cs"/>
              </a:rPr>
              <a:t>-       Doanh thu tại Việt Nam : 20.408.000 USD (năm 2012)</a:t>
            </a:r>
            <a:endParaRPr lang="vi-VN" b="0" dirty="0" smtClean="0">
              <a:effectLst/>
            </a:endParaRPr>
          </a:p>
          <a:p>
            <a:r>
              <a:rPr lang="vi-VN" dirty="0" smtClean="0"/>
              <a:t/>
            </a:r>
            <a:br>
              <a:rPr lang="vi-VN" dirty="0" smtClean="0"/>
            </a:br>
            <a:endParaRPr lang="en-US" dirty="0"/>
          </a:p>
        </p:txBody>
      </p:sp>
      <p:sp>
        <p:nvSpPr>
          <p:cNvPr id="4" name="Slide Number Placeholder 3"/>
          <p:cNvSpPr>
            <a:spLocks noGrp="1"/>
          </p:cNvSpPr>
          <p:nvPr>
            <p:ph type="sldNum" sz="quarter" idx="10"/>
          </p:nvPr>
        </p:nvSpPr>
        <p:spPr/>
        <p:txBody>
          <a:bodyPr/>
          <a:lstStyle/>
          <a:p>
            <a:fld id="{E473E376-18B2-46E1-8F2F-1B96AFC45E40}" type="slidenum">
              <a:rPr lang="en-US" smtClean="0"/>
              <a:t>3</a:t>
            </a:fld>
            <a:endParaRPr lang="en-US"/>
          </a:p>
        </p:txBody>
      </p:sp>
    </p:spTree>
    <p:extLst>
      <p:ext uri="{BB962C8B-B14F-4D97-AF65-F5344CB8AC3E}">
        <p14:creationId xmlns:p14="http://schemas.microsoft.com/office/powerpoint/2010/main" val="3798737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sz="1200" b="0" i="0" u="none" strike="noStrike" kern="1200" dirty="0" smtClean="0">
                <a:solidFill>
                  <a:schemeClr val="tx1"/>
                </a:solidFill>
                <a:effectLst/>
                <a:latin typeface="+mn-lt"/>
                <a:ea typeface="+mn-ea"/>
                <a:cs typeface="+mn-cs"/>
              </a:rPr>
              <a:t>Durex nắm giữ 26% thị phần trên toàn thế giới và phân phối hơn một tỷ sản phẩm mỗi năm. Các sản phẩm của Durex bao gồm bao cao su, gel bôi trơn, gel tăng khoái cảm, đồ chơi người lớn… phục vụ sở thích và nhu cầu đa dạng của khách hàng tuỳ theo mức độ thoả mãn, cảm giác thân mật, mùi hương và màu sắc. Nguyên liệu chất lượng bao cao su cũng được kiểm định bằng điện từ. Sự đổi mới và sáng tạo liên tục cũng tạo nên lợi thế cạnh tranh của Durex trong hành trình chinh phục khách hàng.</a:t>
            </a:r>
            <a:endParaRPr lang="vi-VN" b="0" dirty="0" smtClean="0">
              <a:effectLst/>
            </a:endParaRPr>
          </a:p>
          <a:p>
            <a:r>
              <a:rPr lang="vi-VN" dirty="0" smtClean="0"/>
              <a:t/>
            </a:r>
            <a:br>
              <a:rPr lang="vi-VN" dirty="0" smtClean="0"/>
            </a:br>
            <a:endParaRPr lang="en-US" dirty="0"/>
          </a:p>
        </p:txBody>
      </p:sp>
      <p:sp>
        <p:nvSpPr>
          <p:cNvPr id="4" name="Slide Number Placeholder 3"/>
          <p:cNvSpPr>
            <a:spLocks noGrp="1"/>
          </p:cNvSpPr>
          <p:nvPr>
            <p:ph type="sldNum" sz="quarter" idx="10"/>
          </p:nvPr>
        </p:nvSpPr>
        <p:spPr/>
        <p:txBody>
          <a:bodyPr/>
          <a:lstStyle/>
          <a:p>
            <a:fld id="{E473E376-18B2-46E1-8F2F-1B96AFC45E40}" type="slidenum">
              <a:rPr lang="en-US" smtClean="0"/>
              <a:t>13</a:t>
            </a:fld>
            <a:endParaRPr lang="en-US"/>
          </a:p>
        </p:txBody>
      </p:sp>
    </p:spTree>
    <p:extLst>
      <p:ext uri="{BB962C8B-B14F-4D97-AF65-F5344CB8AC3E}">
        <p14:creationId xmlns:p14="http://schemas.microsoft.com/office/powerpoint/2010/main" val="984939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sz="1200" b="0" i="0" u="none" strike="noStrike" kern="1200" dirty="0" smtClean="0">
                <a:solidFill>
                  <a:schemeClr val="tx1"/>
                </a:solidFill>
                <a:effectLst/>
                <a:latin typeface="+mn-lt"/>
                <a:ea typeface="+mn-ea"/>
                <a:cs typeface="+mn-cs"/>
              </a:rPr>
              <a:t>Durex nắm giữ 26% thị phần trên toàn thế giới và phân phối hơn một tỷ sản phẩm mỗi năm. Các sản phẩm của Durex bao gồm bao cao su, gel bôi trơn, gel tăng khoái cảm, đồ chơi người lớn… phục vụ sở thích và nhu cầu đa dạng của khách hàng tuỳ theo mức độ thoả mãn, cảm giác thân mật, mùi hương và màu sắc. Nguyên liệu chất lượng bao cao su cũng được kiểm định bằng điện từ. Sự đổi mới và sáng tạo liên tục cũng tạo nên lợi thế cạnh tranh của Durex trong hành trình chinh phục khách hàng.</a:t>
            </a:r>
            <a:endParaRPr lang="vi-VN" b="0" dirty="0" smtClean="0">
              <a:effectLst/>
            </a:endParaRPr>
          </a:p>
          <a:p>
            <a:r>
              <a:rPr lang="vi-VN" dirty="0" smtClean="0"/>
              <a:t/>
            </a:r>
            <a:br>
              <a:rPr lang="vi-VN" dirty="0" smtClean="0"/>
            </a:br>
            <a:endParaRPr lang="en-US" dirty="0"/>
          </a:p>
        </p:txBody>
      </p:sp>
      <p:sp>
        <p:nvSpPr>
          <p:cNvPr id="4" name="Slide Number Placeholder 3"/>
          <p:cNvSpPr>
            <a:spLocks noGrp="1"/>
          </p:cNvSpPr>
          <p:nvPr>
            <p:ph type="sldNum" sz="quarter" idx="10"/>
          </p:nvPr>
        </p:nvSpPr>
        <p:spPr/>
        <p:txBody>
          <a:bodyPr/>
          <a:lstStyle/>
          <a:p>
            <a:fld id="{E473E376-18B2-46E1-8F2F-1B96AFC45E40}" type="slidenum">
              <a:rPr lang="en-US" smtClean="0"/>
              <a:t>14</a:t>
            </a:fld>
            <a:endParaRPr lang="en-US"/>
          </a:p>
        </p:txBody>
      </p:sp>
    </p:spTree>
    <p:extLst>
      <p:ext uri="{BB962C8B-B14F-4D97-AF65-F5344CB8AC3E}">
        <p14:creationId xmlns:p14="http://schemas.microsoft.com/office/powerpoint/2010/main" val="3589768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sz="1200" b="0" i="0" u="none" strike="noStrike" kern="1200" dirty="0" smtClean="0">
                <a:solidFill>
                  <a:schemeClr val="tx1"/>
                </a:solidFill>
                <a:effectLst/>
                <a:latin typeface="+mn-lt"/>
                <a:ea typeface="+mn-ea"/>
                <a:cs typeface="+mn-cs"/>
              </a:rPr>
              <a:t>Durex nắm giữ 26% thị phần trên toàn thế giới và phân phối hơn một tỷ sản phẩm mỗi năm. Các sản phẩm của Durex bao gồm bao cao su, gel bôi trơn, gel tăng khoái cảm, đồ chơi người lớn… phục vụ sở thích và nhu cầu đa dạng của khách hàng tuỳ theo mức độ thoả mãn, cảm giác thân mật, mùi hương và màu sắc. Nguyên liệu chất lượng bao cao su cũng được kiểm định bằng điện từ. Sự đổi mới và sáng tạo liên tục cũng tạo nên lợi thế cạnh tranh của Durex trong hành trình chinh phục khách hàng.</a:t>
            </a:r>
            <a:endParaRPr lang="vi-VN" b="0" dirty="0" smtClean="0">
              <a:effectLst/>
            </a:endParaRPr>
          </a:p>
          <a:p>
            <a:r>
              <a:rPr lang="vi-VN" dirty="0" smtClean="0"/>
              <a:t/>
            </a:r>
            <a:br>
              <a:rPr lang="vi-VN" dirty="0" smtClean="0"/>
            </a:br>
            <a:endParaRPr lang="en-US" dirty="0"/>
          </a:p>
        </p:txBody>
      </p:sp>
      <p:sp>
        <p:nvSpPr>
          <p:cNvPr id="4" name="Slide Number Placeholder 3"/>
          <p:cNvSpPr>
            <a:spLocks noGrp="1"/>
          </p:cNvSpPr>
          <p:nvPr>
            <p:ph type="sldNum" sz="quarter" idx="10"/>
          </p:nvPr>
        </p:nvSpPr>
        <p:spPr/>
        <p:txBody>
          <a:bodyPr/>
          <a:lstStyle/>
          <a:p>
            <a:fld id="{E473E376-18B2-46E1-8F2F-1B96AFC45E40}" type="slidenum">
              <a:rPr lang="en-US" smtClean="0"/>
              <a:t>15</a:t>
            </a:fld>
            <a:endParaRPr lang="en-US"/>
          </a:p>
        </p:txBody>
      </p:sp>
    </p:spTree>
    <p:extLst>
      <p:ext uri="{BB962C8B-B14F-4D97-AF65-F5344CB8AC3E}">
        <p14:creationId xmlns:p14="http://schemas.microsoft.com/office/powerpoint/2010/main" val="332976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sz="1200" b="0" i="0" u="none" strike="noStrike" kern="1200" dirty="0" smtClean="0">
                <a:solidFill>
                  <a:schemeClr val="tx1"/>
                </a:solidFill>
                <a:effectLst/>
                <a:latin typeface="+mn-lt"/>
                <a:ea typeface="+mn-ea"/>
                <a:cs typeface="+mn-cs"/>
              </a:rPr>
              <a:t>Durex nắm giữ 26% thị phần trên toàn thế giới và phân phối hơn một tỷ sản phẩm mỗi năm. Các sản phẩm của Durex bao gồm bao cao su, gel bôi trơn, gel tăng khoái cảm, đồ chơi người lớn… phục vụ sở thích và nhu cầu đa dạng của khách hàng tuỳ theo mức độ thoả mãn, cảm giác thân mật, mùi hương và màu sắc. Nguyên liệu chất lượng bao cao su cũng được kiểm định bằng điện từ. Sự đổi mới và sáng tạo liên tục cũng tạo nên lợi thế cạnh tranh của Durex trong hành trình chinh phục khách hàng.</a:t>
            </a:r>
            <a:endParaRPr lang="vi-VN" b="0" dirty="0" smtClean="0">
              <a:effectLst/>
            </a:endParaRPr>
          </a:p>
          <a:p>
            <a:r>
              <a:rPr lang="vi-VN" dirty="0" smtClean="0"/>
              <a:t/>
            </a:r>
            <a:br>
              <a:rPr lang="vi-VN" dirty="0" smtClean="0"/>
            </a:br>
            <a:endParaRPr lang="en-US" dirty="0"/>
          </a:p>
        </p:txBody>
      </p:sp>
      <p:sp>
        <p:nvSpPr>
          <p:cNvPr id="4" name="Slide Number Placeholder 3"/>
          <p:cNvSpPr>
            <a:spLocks noGrp="1"/>
          </p:cNvSpPr>
          <p:nvPr>
            <p:ph type="sldNum" sz="quarter" idx="10"/>
          </p:nvPr>
        </p:nvSpPr>
        <p:spPr/>
        <p:txBody>
          <a:bodyPr/>
          <a:lstStyle/>
          <a:p>
            <a:fld id="{E473E376-18B2-46E1-8F2F-1B96AFC45E40}" type="slidenum">
              <a:rPr lang="en-US" smtClean="0"/>
              <a:t>16</a:t>
            </a:fld>
            <a:endParaRPr lang="en-US"/>
          </a:p>
        </p:txBody>
      </p:sp>
    </p:spTree>
    <p:extLst>
      <p:ext uri="{BB962C8B-B14F-4D97-AF65-F5344CB8AC3E}">
        <p14:creationId xmlns:p14="http://schemas.microsoft.com/office/powerpoint/2010/main" val="2214515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sz="1200" b="0" i="0" u="none" strike="noStrike" kern="1200" dirty="0" smtClean="0">
                <a:solidFill>
                  <a:schemeClr val="tx1"/>
                </a:solidFill>
                <a:effectLst/>
                <a:latin typeface="+mn-lt"/>
                <a:ea typeface="+mn-ea"/>
                <a:cs typeface="+mn-cs"/>
              </a:rPr>
              <a:t>Durex nắm giữ 26% thị phần trên toàn thế giới và phân phối hơn một tỷ sản phẩm mỗi năm. Các sản phẩm của Durex bao gồm bao cao su, gel bôi trơn, gel tăng khoái cảm, đồ chơi người lớn… phục vụ sở thích và nhu cầu đa dạng của khách hàng tuỳ theo mức độ thoả mãn, cảm giác thân mật, mùi hương và màu sắc. Nguyên liệu chất lượng bao cao su cũng được kiểm định bằng điện từ. Sự đổi mới và sáng tạo liên tục cũng tạo nên lợi thế cạnh tranh của Durex trong hành trình chinh phục khách hàng.</a:t>
            </a:r>
            <a:endParaRPr lang="vi-VN" b="0" dirty="0" smtClean="0">
              <a:effectLst/>
            </a:endParaRPr>
          </a:p>
          <a:p>
            <a:r>
              <a:rPr lang="vi-VN" dirty="0" smtClean="0"/>
              <a:t/>
            </a:r>
            <a:br>
              <a:rPr lang="vi-VN" dirty="0" smtClean="0"/>
            </a:br>
            <a:endParaRPr lang="en-US" dirty="0"/>
          </a:p>
        </p:txBody>
      </p:sp>
      <p:sp>
        <p:nvSpPr>
          <p:cNvPr id="4" name="Slide Number Placeholder 3"/>
          <p:cNvSpPr>
            <a:spLocks noGrp="1"/>
          </p:cNvSpPr>
          <p:nvPr>
            <p:ph type="sldNum" sz="quarter" idx="10"/>
          </p:nvPr>
        </p:nvSpPr>
        <p:spPr/>
        <p:txBody>
          <a:bodyPr/>
          <a:lstStyle/>
          <a:p>
            <a:fld id="{E473E376-18B2-46E1-8F2F-1B96AFC45E40}" type="slidenum">
              <a:rPr lang="en-US" smtClean="0"/>
              <a:t>17</a:t>
            </a:fld>
            <a:endParaRPr lang="en-US"/>
          </a:p>
        </p:txBody>
      </p:sp>
    </p:spTree>
    <p:extLst>
      <p:ext uri="{BB962C8B-B14F-4D97-AF65-F5344CB8AC3E}">
        <p14:creationId xmlns:p14="http://schemas.microsoft.com/office/powerpoint/2010/main" val="406093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sz="1200" b="0" i="0" u="none" strike="noStrike" kern="1200" dirty="0" smtClean="0">
                <a:solidFill>
                  <a:schemeClr val="tx1"/>
                </a:solidFill>
                <a:effectLst/>
                <a:latin typeface="+mn-lt"/>
                <a:ea typeface="+mn-ea"/>
                <a:cs typeface="+mn-cs"/>
              </a:rPr>
              <a:t>Durex nắm giữ 26% thị phần trên toàn thế giới và phân phối hơn một tỷ sản phẩm mỗi năm. Các sản phẩm của Durex bao gồm bao cao su, gel bôi trơn, gel tăng khoái cảm, đồ chơi người lớn… phục vụ sở thích và nhu cầu đa dạng của khách hàng tuỳ theo mức độ thoả mãn, cảm giác thân mật, mùi hương và màu sắc. Nguyên liệu chất lượng bao cao su cũng được kiểm định bằng điện từ. Sự đổi mới và sáng tạo liên tục cũng tạo nên lợi thế cạnh tranh của Durex trong hành trình chinh phục khách hàng.</a:t>
            </a:r>
            <a:endParaRPr lang="vi-VN" b="0" dirty="0" smtClean="0">
              <a:effectLst/>
            </a:endParaRPr>
          </a:p>
          <a:p>
            <a:r>
              <a:rPr lang="vi-VN" dirty="0" smtClean="0"/>
              <a:t/>
            </a:r>
            <a:br>
              <a:rPr lang="vi-VN" dirty="0" smtClean="0"/>
            </a:br>
            <a:endParaRPr lang="en-US" dirty="0"/>
          </a:p>
        </p:txBody>
      </p:sp>
      <p:sp>
        <p:nvSpPr>
          <p:cNvPr id="4" name="Slide Number Placeholder 3"/>
          <p:cNvSpPr>
            <a:spLocks noGrp="1"/>
          </p:cNvSpPr>
          <p:nvPr>
            <p:ph type="sldNum" sz="quarter" idx="10"/>
          </p:nvPr>
        </p:nvSpPr>
        <p:spPr/>
        <p:txBody>
          <a:bodyPr/>
          <a:lstStyle/>
          <a:p>
            <a:fld id="{E473E376-18B2-46E1-8F2F-1B96AFC45E40}" type="slidenum">
              <a:rPr lang="en-US" smtClean="0"/>
              <a:t>18</a:t>
            </a:fld>
            <a:endParaRPr lang="en-US"/>
          </a:p>
        </p:txBody>
      </p:sp>
    </p:spTree>
    <p:extLst>
      <p:ext uri="{BB962C8B-B14F-4D97-AF65-F5344CB8AC3E}">
        <p14:creationId xmlns:p14="http://schemas.microsoft.com/office/powerpoint/2010/main" val="3711414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-Price (</a:t>
            </a:r>
            <a:r>
              <a:rPr lang="en-US" sz="1200" b="1" kern="1200" dirty="0" err="1" smtClean="0">
                <a:solidFill>
                  <a:schemeClr val="tx1"/>
                </a:solidFill>
                <a:effectLst/>
                <a:latin typeface="+mn-lt"/>
                <a:ea typeface="+mn-ea"/>
                <a:cs typeface="+mn-cs"/>
              </a:rPr>
              <a:t>Giá</a:t>
            </a:r>
            <a:r>
              <a:rPr lang="en-US" sz="1200" b="1" kern="1200" dirty="0" smtClean="0">
                <a:solidFill>
                  <a:schemeClr val="tx1"/>
                </a:solidFill>
                <a:effectLst/>
                <a:latin typeface="+mn-lt"/>
                <a:ea typeface="+mn-ea"/>
                <a:cs typeface="+mn-cs"/>
              </a:rPr>
              <a:t> cả)</a:t>
            </a:r>
          </a:p>
          <a:p>
            <a:r>
              <a:rPr lang="en-US" sz="1200" kern="1200" dirty="0" smtClean="0">
                <a:solidFill>
                  <a:schemeClr val="tx1"/>
                </a:solidFill>
                <a:effectLst/>
                <a:latin typeface="+mn-lt"/>
                <a:ea typeface="+mn-ea"/>
                <a:cs typeface="+mn-cs"/>
              </a:rPr>
              <a:t>Durex được định </a:t>
            </a:r>
            <a:r>
              <a:rPr lang="en-US" sz="1200" kern="1200" dirty="0" err="1" smtClean="0">
                <a:solidFill>
                  <a:schemeClr val="tx1"/>
                </a:solidFill>
                <a:effectLst/>
                <a:latin typeface="+mn-lt"/>
                <a:ea typeface="+mn-ea"/>
                <a:cs typeface="+mn-cs"/>
              </a:rPr>
              <a:t>vị</a:t>
            </a:r>
            <a:r>
              <a:rPr lang="en-US" sz="1200" kern="1200" dirty="0" smtClean="0">
                <a:solidFill>
                  <a:schemeClr val="tx1"/>
                </a:solidFill>
                <a:effectLst/>
                <a:latin typeface="+mn-lt"/>
                <a:ea typeface="+mn-ea"/>
                <a:cs typeface="+mn-cs"/>
              </a:rPr>
              <a:t> là </a:t>
            </a:r>
            <a:r>
              <a:rPr lang="en-US" sz="1200" kern="1200" dirty="0" err="1" smtClean="0">
                <a:solidFill>
                  <a:schemeClr val="tx1"/>
                </a:solidFill>
                <a:effectLst/>
                <a:latin typeface="+mn-lt"/>
                <a:ea typeface="+mn-ea"/>
                <a:cs typeface="+mn-cs"/>
              </a:rPr>
              <a:t>dòng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phẩm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do đó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phẩm</a:t>
            </a:r>
            <a:r>
              <a:rPr lang="en-US" sz="1200" kern="1200" dirty="0" smtClean="0">
                <a:solidFill>
                  <a:schemeClr val="tx1"/>
                </a:solidFill>
                <a:effectLst/>
                <a:latin typeface="+mn-lt"/>
                <a:ea typeface="+mn-ea"/>
                <a:cs typeface="+mn-cs"/>
              </a:rPr>
              <a:t> còn khá </a:t>
            </a:r>
            <a:r>
              <a:rPr lang="en-US" sz="1200" kern="1200" dirty="0" err="1" smtClean="0">
                <a:solidFill>
                  <a:schemeClr val="tx1"/>
                </a:solidFill>
                <a:effectLst/>
                <a:latin typeface="+mn-lt"/>
                <a:ea typeface="+mn-ea"/>
                <a:cs typeface="+mn-cs"/>
              </a:rPr>
              <a:t>cao</a:t>
            </a:r>
            <a:r>
              <a:rPr lang="en-US" sz="1200" kern="1200" dirty="0" smtClean="0">
                <a:solidFill>
                  <a:schemeClr val="tx1"/>
                </a:solidFill>
                <a:effectLst/>
                <a:latin typeface="+mn-lt"/>
                <a:ea typeface="+mn-ea"/>
                <a:cs typeface="+mn-cs"/>
              </a:rPr>
              <a:t> so với các </a:t>
            </a:r>
            <a:r>
              <a:rPr lang="en-US" sz="1200" kern="1200" dirty="0" err="1" smtClean="0">
                <a:solidFill>
                  <a:schemeClr val="tx1"/>
                </a:solidFill>
                <a:effectLst/>
                <a:latin typeface="+mn-lt"/>
                <a:ea typeface="+mn-ea"/>
                <a:cs typeface="+mn-cs"/>
              </a:rPr>
              <a:t>hãng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a:t>
            </a:r>
            <a:r>
              <a:rPr lang="en-US" sz="1200" kern="1200" dirty="0" smtClean="0">
                <a:solidFill>
                  <a:schemeClr val="tx1"/>
                </a:solidFill>
                <a:effectLst/>
                <a:latin typeface="+mn-lt"/>
                <a:ea typeface="+mn-ea"/>
                <a:cs typeface="+mn-cs"/>
              </a:rPr>
              <a:t> nội </a:t>
            </a:r>
            <a:r>
              <a:rPr lang="en-US" sz="1200" kern="1200" dirty="0" err="1" smtClean="0">
                <a:solidFill>
                  <a:schemeClr val="tx1"/>
                </a:solidFill>
                <a:effectLst/>
                <a:latin typeface="+mn-lt"/>
                <a:ea typeface="+mn-ea"/>
                <a:cs typeface="+mn-cs"/>
              </a:rPr>
              <a:t>địa</a:t>
            </a:r>
            <a:r>
              <a:rPr lang="en-US" sz="1200" kern="1200" dirty="0" smtClean="0">
                <a:solidFill>
                  <a:schemeClr val="tx1"/>
                </a:solidFill>
                <a:effectLst/>
                <a:latin typeface="+mn-lt"/>
                <a:ea typeface="+mn-ea"/>
                <a:cs typeface="+mn-cs"/>
              </a:rPr>
              <a:t>, Thái hay Nhật. </a:t>
            </a:r>
            <a:r>
              <a:rPr lang="en-US" sz="1200" kern="1200" dirty="0" err="1" smtClean="0">
                <a:solidFill>
                  <a:schemeClr val="tx1"/>
                </a:solidFill>
                <a:effectLst/>
                <a:latin typeface="+mn-lt"/>
                <a:ea typeface="+mn-ea"/>
                <a:cs typeface="+mn-cs"/>
              </a:rPr>
              <a:t>Ưu</a:t>
            </a:r>
            <a:r>
              <a:rPr lang="en-US" sz="1200" kern="1200" dirty="0" smtClean="0">
                <a:solidFill>
                  <a:schemeClr val="tx1"/>
                </a:solidFill>
                <a:effectLst/>
                <a:latin typeface="+mn-lt"/>
                <a:ea typeface="+mn-ea"/>
                <a:cs typeface="+mn-cs"/>
              </a:rPr>
              <a:t> điểm của </a:t>
            </a:r>
            <a:r>
              <a:rPr lang="en-US" sz="1200" kern="1200" dirty="0" err="1" smtClean="0">
                <a:solidFill>
                  <a:schemeClr val="tx1"/>
                </a:solidFill>
                <a:effectLst/>
                <a:latin typeface="+mn-lt"/>
                <a:ea typeface="+mn-ea"/>
                <a:cs typeface="+mn-cs"/>
              </a:rPr>
              <a:t>chiến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này là giúp Durex </a:t>
            </a:r>
            <a:r>
              <a:rPr lang="en-US" sz="1200" kern="1200" dirty="0" err="1" smtClean="0">
                <a:solidFill>
                  <a:schemeClr val="tx1"/>
                </a:solidFill>
                <a:effectLst/>
                <a:latin typeface="+mn-lt"/>
                <a:ea typeface="+mn-ea"/>
                <a:cs typeface="+mn-cs"/>
              </a:rPr>
              <a:t>nâng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tầm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thương</a:t>
            </a:r>
            <a:r>
              <a:rPr lang="en-US" sz="1200" kern="1200" dirty="0" smtClean="0">
                <a:solidFill>
                  <a:schemeClr val="tx1"/>
                </a:solidFill>
                <a:effectLst/>
                <a:latin typeface="+mn-lt"/>
                <a:ea typeface="+mn-ea"/>
                <a:cs typeface="+mn-cs"/>
              </a:rPr>
              <a:t> hiệu nhưng </a:t>
            </a:r>
            <a:r>
              <a:rPr lang="en-US" sz="1200" kern="1200" dirty="0" err="1" smtClean="0">
                <a:solidFill>
                  <a:schemeClr val="tx1"/>
                </a:solidFill>
                <a:effectLst/>
                <a:latin typeface="+mn-lt"/>
                <a:ea typeface="+mn-ea"/>
                <a:cs typeface="+mn-cs"/>
              </a:rPr>
              <a:t>nhược</a:t>
            </a:r>
            <a:r>
              <a:rPr lang="en-US" sz="1200" kern="1200" dirty="0" smtClean="0">
                <a:solidFill>
                  <a:schemeClr val="tx1"/>
                </a:solidFill>
                <a:effectLst/>
                <a:latin typeface="+mn-lt"/>
                <a:ea typeface="+mn-ea"/>
                <a:cs typeface="+mn-cs"/>
              </a:rPr>
              <a:t> điểm rõ </a:t>
            </a:r>
            <a:r>
              <a:rPr lang="en-US" sz="1200" kern="1200" dirty="0" err="1" smtClean="0">
                <a:solidFill>
                  <a:schemeClr val="tx1"/>
                </a:solidFill>
                <a:effectLst/>
                <a:latin typeface="+mn-lt"/>
                <a:ea typeface="+mn-ea"/>
                <a:cs typeface="+mn-cs"/>
              </a:rPr>
              <a:t>ràng</a:t>
            </a:r>
            <a:r>
              <a:rPr lang="en-US" sz="1200" kern="1200" dirty="0" smtClean="0">
                <a:solidFill>
                  <a:schemeClr val="tx1"/>
                </a:solidFill>
                <a:effectLst/>
                <a:latin typeface="+mn-lt"/>
                <a:ea typeface="+mn-ea"/>
                <a:cs typeface="+mn-cs"/>
              </a:rPr>
              <a:t> là chưa thực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phù</a:t>
            </a:r>
            <a:r>
              <a:rPr lang="en-US" sz="1200" kern="1200" dirty="0" smtClean="0">
                <a:solidFill>
                  <a:schemeClr val="tx1"/>
                </a:solidFill>
                <a:effectLst/>
                <a:latin typeface="+mn-lt"/>
                <a:ea typeface="+mn-ea"/>
                <a:cs typeface="+mn-cs"/>
              </a:rPr>
              <a:t> hợp với </a:t>
            </a:r>
            <a:r>
              <a:rPr lang="en-US" sz="1200" kern="1200" dirty="0" err="1" smtClean="0">
                <a:solidFill>
                  <a:schemeClr val="tx1"/>
                </a:solidFill>
                <a:effectLst/>
                <a:latin typeface="+mn-lt"/>
                <a:ea typeface="+mn-ea"/>
                <a:cs typeface="+mn-cs"/>
              </a:rPr>
              <a:t>túi</a:t>
            </a:r>
            <a:r>
              <a:rPr lang="en-US" sz="1200" kern="1200" dirty="0" smtClean="0">
                <a:solidFill>
                  <a:schemeClr val="tx1"/>
                </a:solidFill>
                <a:effectLst/>
                <a:latin typeface="+mn-lt"/>
                <a:ea typeface="+mn-ea"/>
                <a:cs typeface="+mn-cs"/>
              </a:rPr>
              <a:t> tiền của người </a:t>
            </a:r>
            <a:r>
              <a:rPr lang="en-US" sz="1200" kern="1200" dirty="0" err="1" smtClean="0">
                <a:solidFill>
                  <a:schemeClr val="tx1"/>
                </a:solidFill>
                <a:effectLst/>
                <a:latin typeface="+mn-lt"/>
                <a:ea typeface="+mn-ea"/>
                <a:cs typeface="+mn-cs"/>
              </a:rPr>
              <a:t>tiêu</a:t>
            </a:r>
            <a:r>
              <a:rPr lang="en-US" sz="1200" kern="1200" dirty="0" smtClean="0">
                <a:solidFill>
                  <a:schemeClr val="tx1"/>
                </a:solidFill>
                <a:effectLst/>
                <a:latin typeface="+mn-lt"/>
                <a:ea typeface="+mn-ea"/>
                <a:cs typeface="+mn-cs"/>
              </a:rPr>
              <a:t> dùng Việt.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73E376-18B2-46E1-8F2F-1B96AFC45E40}" type="slidenum">
              <a:rPr lang="en-US" smtClean="0"/>
              <a:t>19</a:t>
            </a:fld>
            <a:endParaRPr lang="en-US"/>
          </a:p>
        </p:txBody>
      </p:sp>
    </p:spTree>
    <p:extLst>
      <p:ext uri="{BB962C8B-B14F-4D97-AF65-F5344CB8AC3E}">
        <p14:creationId xmlns:p14="http://schemas.microsoft.com/office/powerpoint/2010/main" val="2841584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Dòng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a:t>
            </a:r>
            <a:r>
              <a:rPr lang="en-US" sz="1200" kern="1200" dirty="0" smtClean="0">
                <a:solidFill>
                  <a:schemeClr val="tx1"/>
                </a:solidFill>
                <a:effectLst/>
                <a:latin typeface="+mn-lt"/>
                <a:ea typeface="+mn-ea"/>
                <a:cs typeface="+mn-cs"/>
              </a:rPr>
              <a:t> Durex Performance: 175.000/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12 cái</a:t>
            </a:r>
          </a:p>
          <a:p>
            <a:r>
              <a:rPr lang="en-US" sz="1200" kern="1200" dirty="0" err="1" smtClean="0">
                <a:solidFill>
                  <a:schemeClr val="tx1"/>
                </a:solidFill>
                <a:effectLst/>
                <a:latin typeface="+mn-lt"/>
                <a:ea typeface="+mn-ea"/>
                <a:cs typeface="+mn-cs"/>
              </a:rPr>
              <a:t>Dòng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a:t>
            </a:r>
            <a:r>
              <a:rPr lang="en-US" sz="1200" kern="1200" dirty="0" smtClean="0">
                <a:solidFill>
                  <a:schemeClr val="tx1"/>
                </a:solidFill>
                <a:effectLst/>
                <a:latin typeface="+mn-lt"/>
                <a:ea typeface="+mn-ea"/>
                <a:cs typeface="+mn-cs"/>
              </a:rPr>
              <a:t> Fun &amp; Adventure: </a:t>
            </a:r>
          </a:p>
          <a:p>
            <a:r>
              <a:rPr lang="en-US" sz="1200" kern="1200" dirty="0" smtClean="0">
                <a:solidFill>
                  <a:schemeClr val="tx1"/>
                </a:solidFill>
                <a:effectLst/>
                <a:latin typeface="+mn-lt"/>
                <a:ea typeface="+mn-ea"/>
                <a:cs typeface="+mn-cs"/>
              </a:rPr>
              <a:t>•	Sensation: 80.000/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3 cái</a:t>
            </a:r>
          </a:p>
          <a:p>
            <a:r>
              <a:rPr lang="en-US" sz="1200" kern="1200" dirty="0" smtClean="0">
                <a:solidFill>
                  <a:schemeClr val="tx1"/>
                </a:solidFill>
                <a:effectLst/>
                <a:latin typeface="+mn-lt"/>
                <a:ea typeface="+mn-ea"/>
                <a:cs typeface="+mn-cs"/>
              </a:rPr>
              <a:t>•	Pleasure max: 55.000/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3 cái</a:t>
            </a:r>
          </a:p>
          <a:p>
            <a:r>
              <a:rPr lang="en-US" sz="1200" kern="1200" dirty="0" err="1" smtClean="0">
                <a:solidFill>
                  <a:schemeClr val="tx1"/>
                </a:solidFill>
                <a:effectLst/>
                <a:latin typeface="+mn-lt"/>
                <a:ea typeface="+mn-ea"/>
                <a:cs typeface="+mn-cs"/>
              </a:rPr>
              <a:t>Dòng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a:t>
            </a:r>
            <a:r>
              <a:rPr lang="en-US" sz="1200" kern="1200" dirty="0" smtClean="0">
                <a:solidFill>
                  <a:schemeClr val="tx1"/>
                </a:solidFill>
                <a:effectLst/>
                <a:latin typeface="+mn-lt"/>
                <a:ea typeface="+mn-ea"/>
                <a:cs typeface="+mn-cs"/>
              </a:rPr>
              <a:t> Basic Confidence:</a:t>
            </a:r>
          </a:p>
          <a:p>
            <a:r>
              <a:rPr lang="en-US" sz="1200" kern="1200" dirty="0" smtClean="0">
                <a:solidFill>
                  <a:schemeClr val="tx1"/>
                </a:solidFill>
                <a:effectLst/>
                <a:latin typeface="+mn-lt"/>
                <a:ea typeface="+mn-ea"/>
                <a:cs typeface="+mn-cs"/>
              </a:rPr>
              <a:t>•	Extra Safe: 42.000 – 50.000/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3 cái</a:t>
            </a:r>
          </a:p>
          <a:p>
            <a:r>
              <a:rPr lang="en-US" sz="1200" kern="1200" dirty="0" smtClean="0">
                <a:solidFill>
                  <a:schemeClr val="tx1"/>
                </a:solidFill>
                <a:effectLst/>
                <a:latin typeface="+mn-lt"/>
                <a:ea typeface="+mn-ea"/>
                <a:cs typeface="+mn-cs"/>
              </a:rPr>
              <a:t>•	Durex Love: 32.000 – 35.000/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3 cái</a:t>
            </a:r>
          </a:p>
          <a:p>
            <a:r>
              <a:rPr lang="en-US" sz="1200" kern="1200" dirty="0" smtClean="0">
                <a:solidFill>
                  <a:schemeClr val="tx1"/>
                </a:solidFill>
                <a:effectLst/>
                <a:latin typeface="+mn-lt"/>
                <a:ea typeface="+mn-ea"/>
                <a:cs typeface="+mn-cs"/>
              </a:rPr>
              <a:t>•	Durex </a:t>
            </a:r>
            <a:r>
              <a:rPr lang="en-US" sz="1200" kern="1200" dirty="0" err="1" smtClean="0">
                <a:solidFill>
                  <a:schemeClr val="tx1"/>
                </a:solidFill>
                <a:effectLst/>
                <a:latin typeface="+mn-lt"/>
                <a:ea typeface="+mn-ea"/>
                <a:cs typeface="+mn-cs"/>
              </a:rPr>
              <a:t>Kingtex</a:t>
            </a:r>
            <a:r>
              <a:rPr lang="en-US" sz="1200" kern="1200" dirty="0" smtClean="0">
                <a:solidFill>
                  <a:schemeClr val="tx1"/>
                </a:solidFill>
                <a:effectLst/>
                <a:latin typeface="+mn-lt"/>
                <a:ea typeface="+mn-ea"/>
                <a:cs typeface="+mn-cs"/>
              </a:rPr>
              <a:t>: 35.000/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3 cái</a:t>
            </a:r>
          </a:p>
          <a:p>
            <a:r>
              <a:rPr lang="en-US" sz="1200" kern="1200" dirty="0" err="1" smtClean="0">
                <a:solidFill>
                  <a:schemeClr val="tx1"/>
                </a:solidFill>
                <a:effectLst/>
                <a:latin typeface="+mn-lt"/>
                <a:ea typeface="+mn-ea"/>
                <a:cs typeface="+mn-cs"/>
              </a:rPr>
              <a:t>Dòng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a:t>
            </a:r>
            <a:r>
              <a:rPr lang="en-US" sz="1200" kern="1200" dirty="0" smtClean="0">
                <a:solidFill>
                  <a:schemeClr val="tx1"/>
                </a:solidFill>
                <a:effectLst/>
                <a:latin typeface="+mn-lt"/>
                <a:ea typeface="+mn-ea"/>
                <a:cs typeface="+mn-cs"/>
              </a:rPr>
              <a:t> Feeling &amp; Intimacy:</a:t>
            </a:r>
          </a:p>
          <a:p>
            <a:r>
              <a:rPr lang="en-US" sz="1200" kern="1200" dirty="0" smtClean="0">
                <a:solidFill>
                  <a:schemeClr val="tx1"/>
                </a:solidFill>
                <a:effectLst/>
                <a:latin typeface="+mn-lt"/>
                <a:ea typeface="+mn-ea"/>
                <a:cs typeface="+mn-cs"/>
              </a:rPr>
              <a:t>•	Durex Real Feel: 55.000 – 59.000/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3 cái</a:t>
            </a:r>
          </a:p>
          <a:p>
            <a:r>
              <a:rPr lang="en-US" sz="1200" kern="1200" dirty="0" smtClean="0">
                <a:solidFill>
                  <a:schemeClr val="tx1"/>
                </a:solidFill>
                <a:effectLst/>
                <a:latin typeface="+mn-lt"/>
                <a:ea typeface="+mn-ea"/>
                <a:cs typeface="+mn-cs"/>
              </a:rPr>
              <a:t>•	Durex Invisible Extra Thin: 80.000/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3 cái</a:t>
            </a:r>
          </a:p>
          <a:p>
            <a:r>
              <a:rPr lang="en-US" sz="1200" kern="1200" dirty="0" smtClean="0">
                <a:solidFill>
                  <a:schemeClr val="tx1"/>
                </a:solidFill>
                <a:effectLst/>
                <a:latin typeface="+mn-lt"/>
                <a:ea typeface="+mn-ea"/>
                <a:cs typeface="+mn-cs"/>
              </a:rPr>
              <a:t>•	Durex </a:t>
            </a:r>
            <a:r>
              <a:rPr lang="en-US" sz="1200" kern="1200" dirty="0" err="1" smtClean="0">
                <a:solidFill>
                  <a:schemeClr val="tx1"/>
                </a:solidFill>
                <a:effectLst/>
                <a:latin typeface="+mn-lt"/>
                <a:ea typeface="+mn-ea"/>
                <a:cs typeface="+mn-cs"/>
              </a:rPr>
              <a:t>Featherlite</a:t>
            </a:r>
            <a:r>
              <a:rPr lang="en-US" sz="1200" kern="1200" dirty="0" smtClean="0">
                <a:solidFill>
                  <a:schemeClr val="tx1"/>
                </a:solidFill>
                <a:effectLst/>
                <a:latin typeface="+mn-lt"/>
                <a:ea typeface="+mn-ea"/>
                <a:cs typeface="+mn-cs"/>
              </a:rPr>
              <a:t>: 50.000/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3 cái, 170.000/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12 cái</a:t>
            </a:r>
          </a:p>
          <a:p>
            <a:r>
              <a:rPr lang="en-US" sz="1200" kern="1200" dirty="0" smtClean="0">
                <a:solidFill>
                  <a:schemeClr val="tx1"/>
                </a:solidFill>
                <a:effectLst/>
                <a:latin typeface="+mn-lt"/>
                <a:ea typeface="+mn-ea"/>
                <a:cs typeface="+mn-cs"/>
              </a:rPr>
              <a:t>•	Durex </a:t>
            </a:r>
            <a:r>
              <a:rPr lang="en-US" sz="1200" kern="1200" dirty="0" err="1" smtClean="0">
                <a:solidFill>
                  <a:schemeClr val="tx1"/>
                </a:solidFill>
                <a:effectLst/>
                <a:latin typeface="+mn-lt"/>
                <a:ea typeface="+mn-ea"/>
                <a:cs typeface="+mn-cs"/>
              </a:rPr>
              <a:t>Featherlite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Ultima</a:t>
            </a:r>
            <a:r>
              <a:rPr lang="en-US" sz="1200" kern="1200" dirty="0" smtClean="0">
                <a:solidFill>
                  <a:schemeClr val="tx1"/>
                </a:solidFill>
                <a:effectLst/>
                <a:latin typeface="+mn-lt"/>
                <a:ea typeface="+mn-ea"/>
                <a:cs typeface="+mn-cs"/>
              </a:rPr>
              <a:t>: 190.000 – 200.000/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12 cái</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73E376-18B2-46E1-8F2F-1B96AFC45E40}" type="slidenum">
              <a:rPr lang="en-US" smtClean="0"/>
              <a:t>20</a:t>
            </a:fld>
            <a:endParaRPr lang="en-US"/>
          </a:p>
        </p:txBody>
      </p:sp>
    </p:spTree>
    <p:extLst>
      <p:ext uri="{BB962C8B-B14F-4D97-AF65-F5344CB8AC3E}">
        <p14:creationId xmlns:p14="http://schemas.microsoft.com/office/powerpoint/2010/main" val="2154545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Dòng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a:t>
            </a:r>
            <a:r>
              <a:rPr lang="en-US" sz="1200" kern="1200" dirty="0" smtClean="0">
                <a:solidFill>
                  <a:schemeClr val="tx1"/>
                </a:solidFill>
                <a:effectLst/>
                <a:latin typeface="+mn-lt"/>
                <a:ea typeface="+mn-ea"/>
                <a:cs typeface="+mn-cs"/>
              </a:rPr>
              <a:t> Durex Performance: 175.000/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12 cái</a:t>
            </a:r>
          </a:p>
          <a:p>
            <a:r>
              <a:rPr lang="en-US" sz="1200" kern="1200" dirty="0" err="1" smtClean="0">
                <a:solidFill>
                  <a:schemeClr val="tx1"/>
                </a:solidFill>
                <a:effectLst/>
                <a:latin typeface="+mn-lt"/>
                <a:ea typeface="+mn-ea"/>
                <a:cs typeface="+mn-cs"/>
              </a:rPr>
              <a:t>Dòng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a:t>
            </a:r>
            <a:r>
              <a:rPr lang="en-US" sz="1200" kern="1200" dirty="0" smtClean="0">
                <a:solidFill>
                  <a:schemeClr val="tx1"/>
                </a:solidFill>
                <a:effectLst/>
                <a:latin typeface="+mn-lt"/>
                <a:ea typeface="+mn-ea"/>
                <a:cs typeface="+mn-cs"/>
              </a:rPr>
              <a:t> Fun &amp; Adventure: </a:t>
            </a:r>
          </a:p>
          <a:p>
            <a:r>
              <a:rPr lang="en-US" sz="1200" kern="1200" dirty="0" smtClean="0">
                <a:solidFill>
                  <a:schemeClr val="tx1"/>
                </a:solidFill>
                <a:effectLst/>
                <a:latin typeface="+mn-lt"/>
                <a:ea typeface="+mn-ea"/>
                <a:cs typeface="+mn-cs"/>
              </a:rPr>
              <a:t>•	Sensation: 80.000/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3 cái</a:t>
            </a:r>
          </a:p>
          <a:p>
            <a:r>
              <a:rPr lang="en-US" sz="1200" kern="1200" dirty="0" smtClean="0">
                <a:solidFill>
                  <a:schemeClr val="tx1"/>
                </a:solidFill>
                <a:effectLst/>
                <a:latin typeface="+mn-lt"/>
                <a:ea typeface="+mn-ea"/>
                <a:cs typeface="+mn-cs"/>
              </a:rPr>
              <a:t>•	Pleasure max: 55.000/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3 cái</a:t>
            </a:r>
          </a:p>
          <a:p>
            <a:r>
              <a:rPr lang="en-US" sz="1200" kern="1200" dirty="0" err="1" smtClean="0">
                <a:solidFill>
                  <a:schemeClr val="tx1"/>
                </a:solidFill>
                <a:effectLst/>
                <a:latin typeface="+mn-lt"/>
                <a:ea typeface="+mn-ea"/>
                <a:cs typeface="+mn-cs"/>
              </a:rPr>
              <a:t>Dòng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a:t>
            </a:r>
            <a:r>
              <a:rPr lang="en-US" sz="1200" kern="1200" dirty="0" smtClean="0">
                <a:solidFill>
                  <a:schemeClr val="tx1"/>
                </a:solidFill>
                <a:effectLst/>
                <a:latin typeface="+mn-lt"/>
                <a:ea typeface="+mn-ea"/>
                <a:cs typeface="+mn-cs"/>
              </a:rPr>
              <a:t> Basic Confidence:</a:t>
            </a:r>
          </a:p>
          <a:p>
            <a:r>
              <a:rPr lang="en-US" sz="1200" kern="1200" dirty="0" smtClean="0">
                <a:solidFill>
                  <a:schemeClr val="tx1"/>
                </a:solidFill>
                <a:effectLst/>
                <a:latin typeface="+mn-lt"/>
                <a:ea typeface="+mn-ea"/>
                <a:cs typeface="+mn-cs"/>
              </a:rPr>
              <a:t>•	Extra Safe: 42.000 – 50.000/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3 cái</a:t>
            </a:r>
          </a:p>
          <a:p>
            <a:r>
              <a:rPr lang="en-US" sz="1200" kern="1200" dirty="0" smtClean="0">
                <a:solidFill>
                  <a:schemeClr val="tx1"/>
                </a:solidFill>
                <a:effectLst/>
                <a:latin typeface="+mn-lt"/>
                <a:ea typeface="+mn-ea"/>
                <a:cs typeface="+mn-cs"/>
              </a:rPr>
              <a:t>•	Durex Love: 32.000 – 35.000/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3 cái</a:t>
            </a:r>
          </a:p>
          <a:p>
            <a:r>
              <a:rPr lang="en-US" sz="1200" kern="1200" dirty="0" smtClean="0">
                <a:solidFill>
                  <a:schemeClr val="tx1"/>
                </a:solidFill>
                <a:effectLst/>
                <a:latin typeface="+mn-lt"/>
                <a:ea typeface="+mn-ea"/>
                <a:cs typeface="+mn-cs"/>
              </a:rPr>
              <a:t>•	Durex </a:t>
            </a:r>
            <a:r>
              <a:rPr lang="en-US" sz="1200" kern="1200" dirty="0" err="1" smtClean="0">
                <a:solidFill>
                  <a:schemeClr val="tx1"/>
                </a:solidFill>
                <a:effectLst/>
                <a:latin typeface="+mn-lt"/>
                <a:ea typeface="+mn-ea"/>
                <a:cs typeface="+mn-cs"/>
              </a:rPr>
              <a:t>Kingtex</a:t>
            </a:r>
            <a:r>
              <a:rPr lang="en-US" sz="1200" kern="1200" dirty="0" smtClean="0">
                <a:solidFill>
                  <a:schemeClr val="tx1"/>
                </a:solidFill>
                <a:effectLst/>
                <a:latin typeface="+mn-lt"/>
                <a:ea typeface="+mn-ea"/>
                <a:cs typeface="+mn-cs"/>
              </a:rPr>
              <a:t>: 35.000/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3 cái</a:t>
            </a:r>
          </a:p>
          <a:p>
            <a:r>
              <a:rPr lang="en-US" sz="1200" kern="1200" dirty="0" err="1" smtClean="0">
                <a:solidFill>
                  <a:schemeClr val="tx1"/>
                </a:solidFill>
                <a:effectLst/>
                <a:latin typeface="+mn-lt"/>
                <a:ea typeface="+mn-ea"/>
                <a:cs typeface="+mn-cs"/>
              </a:rPr>
              <a:t>Dòng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a:t>
            </a:r>
            <a:r>
              <a:rPr lang="en-US" sz="1200" kern="1200" dirty="0" smtClean="0">
                <a:solidFill>
                  <a:schemeClr val="tx1"/>
                </a:solidFill>
                <a:effectLst/>
                <a:latin typeface="+mn-lt"/>
                <a:ea typeface="+mn-ea"/>
                <a:cs typeface="+mn-cs"/>
              </a:rPr>
              <a:t> Feeling &amp; Intimacy:</a:t>
            </a:r>
          </a:p>
          <a:p>
            <a:r>
              <a:rPr lang="en-US" sz="1200" kern="1200" dirty="0" smtClean="0">
                <a:solidFill>
                  <a:schemeClr val="tx1"/>
                </a:solidFill>
                <a:effectLst/>
                <a:latin typeface="+mn-lt"/>
                <a:ea typeface="+mn-ea"/>
                <a:cs typeface="+mn-cs"/>
              </a:rPr>
              <a:t>•	Durex Real Feel: 55.000 – 59.000/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3 cái</a:t>
            </a:r>
          </a:p>
          <a:p>
            <a:r>
              <a:rPr lang="en-US" sz="1200" kern="1200" dirty="0" smtClean="0">
                <a:solidFill>
                  <a:schemeClr val="tx1"/>
                </a:solidFill>
                <a:effectLst/>
                <a:latin typeface="+mn-lt"/>
                <a:ea typeface="+mn-ea"/>
                <a:cs typeface="+mn-cs"/>
              </a:rPr>
              <a:t>•	Durex Invisible Extra Thin: 80.000/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3 cái</a:t>
            </a:r>
          </a:p>
          <a:p>
            <a:r>
              <a:rPr lang="en-US" sz="1200" kern="1200" dirty="0" smtClean="0">
                <a:solidFill>
                  <a:schemeClr val="tx1"/>
                </a:solidFill>
                <a:effectLst/>
                <a:latin typeface="+mn-lt"/>
                <a:ea typeface="+mn-ea"/>
                <a:cs typeface="+mn-cs"/>
              </a:rPr>
              <a:t>•	Durex </a:t>
            </a:r>
            <a:r>
              <a:rPr lang="en-US" sz="1200" kern="1200" dirty="0" err="1" smtClean="0">
                <a:solidFill>
                  <a:schemeClr val="tx1"/>
                </a:solidFill>
                <a:effectLst/>
                <a:latin typeface="+mn-lt"/>
                <a:ea typeface="+mn-ea"/>
                <a:cs typeface="+mn-cs"/>
              </a:rPr>
              <a:t>Featherlite</a:t>
            </a:r>
            <a:r>
              <a:rPr lang="en-US" sz="1200" kern="1200" dirty="0" smtClean="0">
                <a:solidFill>
                  <a:schemeClr val="tx1"/>
                </a:solidFill>
                <a:effectLst/>
                <a:latin typeface="+mn-lt"/>
                <a:ea typeface="+mn-ea"/>
                <a:cs typeface="+mn-cs"/>
              </a:rPr>
              <a:t>: 50.000/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3 cái, 170.000/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12 cái</a:t>
            </a:r>
          </a:p>
          <a:p>
            <a:r>
              <a:rPr lang="en-US" sz="1200" kern="1200" dirty="0" smtClean="0">
                <a:solidFill>
                  <a:schemeClr val="tx1"/>
                </a:solidFill>
                <a:effectLst/>
                <a:latin typeface="+mn-lt"/>
                <a:ea typeface="+mn-ea"/>
                <a:cs typeface="+mn-cs"/>
              </a:rPr>
              <a:t>•	Durex </a:t>
            </a:r>
            <a:r>
              <a:rPr lang="en-US" sz="1200" kern="1200" dirty="0" err="1" smtClean="0">
                <a:solidFill>
                  <a:schemeClr val="tx1"/>
                </a:solidFill>
                <a:effectLst/>
                <a:latin typeface="+mn-lt"/>
                <a:ea typeface="+mn-ea"/>
                <a:cs typeface="+mn-cs"/>
              </a:rPr>
              <a:t>Featherlite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Ultima</a:t>
            </a:r>
            <a:r>
              <a:rPr lang="en-US" sz="1200" kern="1200" dirty="0" smtClean="0">
                <a:solidFill>
                  <a:schemeClr val="tx1"/>
                </a:solidFill>
                <a:effectLst/>
                <a:latin typeface="+mn-lt"/>
                <a:ea typeface="+mn-ea"/>
                <a:cs typeface="+mn-cs"/>
              </a:rPr>
              <a:t>: 190.000 – 200.000/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12 cái</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73E376-18B2-46E1-8F2F-1B96AFC45E40}" type="slidenum">
              <a:rPr lang="en-US" smtClean="0"/>
              <a:t>21</a:t>
            </a:fld>
            <a:endParaRPr lang="en-US"/>
          </a:p>
        </p:txBody>
      </p:sp>
    </p:spTree>
    <p:extLst>
      <p:ext uri="{BB962C8B-B14F-4D97-AF65-F5344CB8AC3E}">
        <p14:creationId xmlns:p14="http://schemas.microsoft.com/office/powerpoint/2010/main" val="2560706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Suy ra : Từ phân khúc giá trên , ta có thể thấy rõ rằng phân khúc khách hàng mà Durex nhắm vào là phân khúc Trung lưu , cùng với đó là chiến lược “Market-skimming pricing” ( Hớt báng thị trường ) như 1 tuyên bố rằng sản phẩm của mình là sản phẩm cao cấp. Nhờ đó , tên tuổi sản phẩm Durex cũng được hằn trong trí nhớ của tất cả người dùng, khi nhắc đến bao cao su , thì sẽ nhắc đến Durex ngay lập tức .Và khi nhắc đến Durex , họ sẽ nghĩ đến một sản phẩm chất lượng cao.</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73E376-18B2-46E1-8F2F-1B96AFC45E40}" type="slidenum">
              <a:rPr lang="en-US" smtClean="0"/>
              <a:t>22</a:t>
            </a:fld>
            <a:endParaRPr lang="en-US"/>
          </a:p>
        </p:txBody>
      </p:sp>
    </p:spTree>
    <p:extLst>
      <p:ext uri="{BB962C8B-B14F-4D97-AF65-F5344CB8AC3E}">
        <p14:creationId xmlns:p14="http://schemas.microsoft.com/office/powerpoint/2010/main" val="207008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sz="1200" b="1" i="0" u="none" strike="noStrike" kern="1200" dirty="0" smtClean="0">
                <a:solidFill>
                  <a:schemeClr val="tx1"/>
                </a:solidFill>
                <a:effectLst/>
                <a:latin typeface="+mn-lt"/>
                <a:ea typeface="+mn-ea"/>
                <a:cs typeface="+mn-cs"/>
              </a:rPr>
              <a:t>Định vị thương hiệu</a:t>
            </a:r>
            <a:endParaRPr lang="vi-VN" b="1" dirty="0" smtClean="0">
              <a:effectLst/>
            </a:endParaRPr>
          </a:p>
          <a:p>
            <a:pPr rtl="0"/>
            <a:r>
              <a:rPr lang="vi-VN" sz="1200" b="0" i="0" u="none" strike="noStrike" kern="1200" dirty="0" smtClean="0">
                <a:solidFill>
                  <a:schemeClr val="tx1"/>
                </a:solidFill>
                <a:effectLst/>
                <a:latin typeface="+mn-lt"/>
                <a:ea typeface="+mn-ea"/>
                <a:cs typeface="+mn-cs"/>
              </a:rPr>
              <a:t>Durex nhắm đến khách hàng trẻ (18-30 tuổi) ở thành thị, tầng lớp trung lưu, sử dụng bao cao su để tránh thai ngoài ý muốn. Với những khách hàng trên 31 tuổi và có nhiều kinh nghiệm trong chuyện “yêu”, Durex cung cấp những sản phẩm giúp tăng khoái cảm và trải nghiệm. Durex định vị mình là thương hiệu chăm sóc cho cảm xúc thăng hoa và sức khoẻ tình dục của người dùng chứ không hẳn chỉ là một công ty sản xuất bao cao su thông thường.</a:t>
            </a:r>
            <a:endParaRPr lang="vi-VN" b="0" dirty="0" smtClean="0">
              <a:effectLst/>
            </a:endParaRPr>
          </a:p>
          <a:p>
            <a:r>
              <a:rPr lang="vi-VN" dirty="0" smtClean="0"/>
              <a:t/>
            </a:r>
            <a:br>
              <a:rPr lang="vi-VN" dirty="0" smtClean="0"/>
            </a:br>
            <a:endParaRPr lang="en-US" dirty="0"/>
          </a:p>
        </p:txBody>
      </p:sp>
      <p:sp>
        <p:nvSpPr>
          <p:cNvPr id="4" name="Slide Number Placeholder 3"/>
          <p:cNvSpPr>
            <a:spLocks noGrp="1"/>
          </p:cNvSpPr>
          <p:nvPr>
            <p:ph type="sldNum" sz="quarter" idx="10"/>
          </p:nvPr>
        </p:nvSpPr>
        <p:spPr/>
        <p:txBody>
          <a:bodyPr/>
          <a:lstStyle/>
          <a:p>
            <a:fld id="{E473E376-18B2-46E1-8F2F-1B96AFC45E40}" type="slidenum">
              <a:rPr lang="en-US" smtClean="0"/>
              <a:t>4</a:t>
            </a:fld>
            <a:endParaRPr lang="en-US"/>
          </a:p>
        </p:txBody>
      </p:sp>
    </p:spTree>
    <p:extLst>
      <p:ext uri="{BB962C8B-B14F-4D97-AF65-F5344CB8AC3E}">
        <p14:creationId xmlns:p14="http://schemas.microsoft.com/office/powerpoint/2010/main" val="324780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Nhắc</a:t>
            </a:r>
            <a:r>
              <a:rPr lang="en-US" sz="1200" kern="1200" dirty="0" smtClean="0">
                <a:solidFill>
                  <a:schemeClr val="tx1"/>
                </a:solidFill>
                <a:effectLst/>
                <a:latin typeface="+mn-lt"/>
                <a:ea typeface="+mn-ea"/>
                <a:cs typeface="+mn-cs"/>
              </a:rPr>
              <a:t> đến Durex là </a:t>
            </a:r>
            <a:r>
              <a:rPr lang="en-US" sz="1200" kern="1200" dirty="0" err="1" smtClean="0">
                <a:solidFill>
                  <a:schemeClr val="tx1"/>
                </a:solidFill>
                <a:effectLst/>
                <a:latin typeface="+mn-lt"/>
                <a:ea typeface="+mn-ea"/>
                <a:cs typeface="+mn-cs"/>
              </a:rPr>
              <a:t>nhắc</a:t>
            </a:r>
            <a:r>
              <a:rPr lang="en-US" sz="1200" kern="1200" dirty="0" smtClean="0">
                <a:solidFill>
                  <a:schemeClr val="tx1"/>
                </a:solidFill>
                <a:effectLst/>
                <a:latin typeface="+mn-lt"/>
                <a:ea typeface="+mn-ea"/>
                <a:cs typeface="+mn-cs"/>
              </a:rPr>
              <a:t> đến những </a:t>
            </a:r>
            <a:r>
              <a:rPr lang="en-US" sz="1200" kern="1200" dirty="0" err="1" smtClean="0">
                <a:solidFill>
                  <a:schemeClr val="tx1"/>
                </a:solidFill>
                <a:effectLst/>
                <a:latin typeface="+mn-lt"/>
                <a:ea typeface="+mn-ea"/>
                <a:cs typeface="+mn-cs"/>
              </a:rPr>
              <a:t>quảng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bạo</a:t>
            </a:r>
            <a:r>
              <a:rPr lang="en-US" sz="1200" kern="1200" dirty="0" smtClean="0">
                <a:solidFill>
                  <a:schemeClr val="tx1"/>
                </a:solidFill>
                <a:effectLst/>
                <a:latin typeface="+mn-lt"/>
                <a:ea typeface="+mn-ea"/>
                <a:cs typeface="+mn-cs"/>
              </a:rPr>
              <a:t>, thông minh và </a:t>
            </a:r>
            <a:r>
              <a:rPr lang="en-US" sz="1200" kern="1200" dirty="0" err="1" smtClean="0">
                <a:solidFill>
                  <a:schemeClr val="tx1"/>
                </a:solidFill>
                <a:effectLst/>
                <a:latin typeface="+mn-lt"/>
                <a:ea typeface="+mn-ea"/>
                <a:cs typeface="+mn-cs"/>
              </a:rPr>
              <a:t>gợi</a:t>
            </a:r>
            <a:r>
              <a:rPr lang="en-US" sz="1200" kern="1200" dirty="0" smtClean="0">
                <a:solidFill>
                  <a:schemeClr val="tx1"/>
                </a:solidFill>
                <a:effectLst/>
                <a:latin typeface="+mn-lt"/>
                <a:ea typeface="+mn-ea"/>
                <a:cs typeface="+mn-cs"/>
              </a:rPr>
              <a:t> nhiều liên tưởng </a:t>
            </a:r>
            <a:r>
              <a:rPr lang="en-US" sz="1200" kern="1200" dirty="0" err="1" smtClean="0">
                <a:solidFill>
                  <a:schemeClr val="tx1"/>
                </a:solidFill>
                <a:effectLst/>
                <a:latin typeface="+mn-lt"/>
                <a:ea typeface="+mn-ea"/>
                <a:cs typeface="+mn-cs"/>
              </a:rPr>
              <a:t>đôi</a:t>
            </a:r>
            <a:r>
              <a:rPr lang="en-US" sz="1200" kern="1200" dirty="0" smtClean="0">
                <a:solidFill>
                  <a:schemeClr val="tx1"/>
                </a:solidFill>
                <a:effectLst/>
                <a:latin typeface="+mn-lt"/>
                <a:ea typeface="+mn-ea"/>
                <a:cs typeface="+mn-cs"/>
              </a:rPr>
              <a:t> lúc </a:t>
            </a:r>
            <a:r>
              <a:rPr lang="en-US" sz="1200" kern="1200" dirty="0" err="1" smtClean="0">
                <a:solidFill>
                  <a:schemeClr val="tx1"/>
                </a:solidFill>
                <a:effectLst/>
                <a:latin typeface="+mn-lt"/>
                <a:ea typeface="+mn-ea"/>
                <a:cs typeface="+mn-cs"/>
              </a:rPr>
              <a:t>hóm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hỉnh</a:t>
            </a:r>
            <a:r>
              <a:rPr lang="en-US" sz="1200" kern="1200" dirty="0" smtClean="0">
                <a:solidFill>
                  <a:schemeClr val="tx1"/>
                </a:solidFill>
                <a:effectLst/>
                <a:latin typeface="+mn-lt"/>
                <a:ea typeface="+mn-ea"/>
                <a:cs typeface="+mn-cs"/>
              </a:rPr>
              <a:t> không cần quá </a:t>
            </a:r>
            <a:r>
              <a:rPr lang="en-US" sz="1200" kern="1200" dirty="0" err="1" smtClean="0">
                <a:solidFill>
                  <a:schemeClr val="tx1"/>
                </a:solidFill>
                <a:effectLst/>
                <a:latin typeface="+mn-lt"/>
                <a:ea typeface="+mn-ea"/>
                <a:cs typeface="+mn-cs"/>
              </a:rPr>
              <a:t>lộ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liễu</a:t>
            </a:r>
            <a:r>
              <a:rPr lang="en-US" sz="1200" kern="1200" dirty="0" smtClean="0">
                <a:solidFill>
                  <a:schemeClr val="tx1"/>
                </a:solidFill>
                <a:effectLst/>
                <a:latin typeface="+mn-lt"/>
                <a:ea typeface="+mn-ea"/>
                <a:cs typeface="+mn-cs"/>
              </a:rPr>
              <a:t>. Các </a:t>
            </a:r>
            <a:r>
              <a:rPr lang="en-US" sz="1200" kern="1200" dirty="0" err="1" smtClean="0">
                <a:solidFill>
                  <a:schemeClr val="tx1"/>
                </a:solidFill>
                <a:effectLst/>
                <a:latin typeface="+mn-lt"/>
                <a:ea typeface="+mn-ea"/>
                <a:cs typeface="+mn-cs"/>
              </a:rPr>
              <a:t>kênh</a:t>
            </a:r>
            <a:r>
              <a:rPr lang="en-US" sz="1200" kern="1200" dirty="0" smtClean="0">
                <a:solidFill>
                  <a:schemeClr val="tx1"/>
                </a:solidFill>
                <a:effectLst/>
                <a:latin typeface="+mn-lt"/>
                <a:ea typeface="+mn-ea"/>
                <a:cs typeface="+mn-cs"/>
              </a:rPr>
              <a:t> truyền thông </a:t>
            </a:r>
            <a:r>
              <a:rPr lang="en-US" sz="1200" kern="1200" dirty="0" err="1" smtClean="0">
                <a:solidFill>
                  <a:schemeClr val="tx1"/>
                </a:solidFill>
                <a:effectLst/>
                <a:latin typeface="+mn-lt"/>
                <a:ea typeface="+mn-ea"/>
                <a:cs typeface="+mn-cs"/>
              </a:rPr>
              <a:t>hướng</a:t>
            </a:r>
            <a:r>
              <a:rPr lang="en-US" sz="1200" kern="1200" dirty="0" smtClean="0">
                <a:solidFill>
                  <a:schemeClr val="tx1"/>
                </a:solidFill>
                <a:effectLst/>
                <a:latin typeface="+mn-lt"/>
                <a:ea typeface="+mn-ea"/>
                <a:cs typeface="+mn-cs"/>
              </a:rPr>
              <a:t> đến </a:t>
            </a:r>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tượng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tiêu</a:t>
            </a:r>
            <a:r>
              <a:rPr lang="en-US" sz="1200" kern="1200" dirty="0" smtClean="0">
                <a:solidFill>
                  <a:schemeClr val="tx1"/>
                </a:solidFill>
                <a:effectLst/>
                <a:latin typeface="+mn-lt"/>
                <a:ea typeface="+mn-ea"/>
                <a:cs typeface="+mn-cs"/>
              </a:rPr>
              <a:t> (18-30) như TV, social media, Digital hay tài </a:t>
            </a:r>
            <a:r>
              <a:rPr lang="en-US" sz="1200" kern="1200" dirty="0" err="1" smtClean="0">
                <a:solidFill>
                  <a:schemeClr val="tx1"/>
                </a:solidFill>
                <a:effectLst/>
                <a:latin typeface="+mn-lt"/>
                <a:ea typeface="+mn-ea"/>
                <a:cs typeface="+mn-cs"/>
              </a:rPr>
              <a:t>trợ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kiện</a:t>
            </a:r>
            <a:r>
              <a:rPr lang="en-US" sz="1200" kern="1200" dirty="0" smtClean="0">
                <a:solidFill>
                  <a:schemeClr val="tx1"/>
                </a:solidFill>
                <a:effectLst/>
                <a:latin typeface="+mn-lt"/>
                <a:ea typeface="+mn-ea"/>
                <a:cs typeface="+mn-cs"/>
              </a:rPr>
              <a:t> đang </a:t>
            </a:r>
            <a:r>
              <a:rPr lang="en-US" sz="1200" kern="1200" dirty="0" err="1" smtClean="0">
                <a:solidFill>
                  <a:schemeClr val="tx1"/>
                </a:solidFill>
                <a:effectLst/>
                <a:latin typeface="+mn-lt"/>
                <a:ea typeface="+mn-ea"/>
                <a:cs typeface="+mn-cs"/>
              </a:rPr>
              <a:t>chứng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tỏ</a:t>
            </a:r>
            <a:r>
              <a:rPr lang="en-US" sz="1200" kern="1200" dirty="0" smtClean="0">
                <a:solidFill>
                  <a:schemeClr val="tx1"/>
                </a:solidFill>
                <a:effectLst/>
                <a:latin typeface="+mn-lt"/>
                <a:ea typeface="+mn-ea"/>
                <a:cs typeface="+mn-cs"/>
              </a:rPr>
              <a:t> được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hiệu </a:t>
            </a:r>
            <a:r>
              <a:rPr lang="en-US" sz="1200" kern="1200" dirty="0" err="1" smtClean="0">
                <a:solidFill>
                  <a:schemeClr val="tx1"/>
                </a:solidFill>
                <a:effectLst/>
                <a:latin typeface="+mn-lt"/>
                <a:ea typeface="+mn-ea"/>
                <a:cs typeface="+mn-cs"/>
              </a:rPr>
              <a:t>quả</a:t>
            </a:r>
            <a:r>
              <a:rPr lang="en-US" sz="1200" kern="1200" dirty="0" smtClean="0">
                <a:solidFill>
                  <a:schemeClr val="tx1"/>
                </a:solidFill>
                <a:effectLst/>
                <a:latin typeface="+mn-lt"/>
                <a:ea typeface="+mn-ea"/>
                <a:cs typeface="+mn-cs"/>
              </a:rPr>
              <a:t>. Tagline </a:t>
            </a:r>
            <a:r>
              <a:rPr lang="en-US" sz="1200" kern="1200" dirty="0" err="1" smtClean="0">
                <a:solidFill>
                  <a:schemeClr val="tx1"/>
                </a:solidFill>
                <a:effectLst/>
                <a:latin typeface="+mn-lt"/>
                <a:ea typeface="+mn-ea"/>
                <a:cs typeface="+mn-cs"/>
              </a:rPr>
              <a:t>quen</a:t>
            </a:r>
            <a:r>
              <a:rPr lang="en-US" sz="1200" kern="1200" dirty="0" smtClean="0">
                <a:solidFill>
                  <a:schemeClr val="tx1"/>
                </a:solidFill>
                <a:effectLst/>
                <a:latin typeface="+mn-lt"/>
                <a:ea typeface="+mn-ea"/>
                <a:cs typeface="+mn-cs"/>
              </a:rPr>
              <a:t> thuộc của </a:t>
            </a:r>
            <a:r>
              <a:rPr lang="en-US" sz="1200" kern="1200" dirty="0" err="1" smtClean="0">
                <a:solidFill>
                  <a:schemeClr val="tx1"/>
                </a:solidFill>
                <a:effectLst/>
                <a:latin typeface="+mn-lt"/>
                <a:ea typeface="+mn-ea"/>
                <a:cs typeface="+mn-cs"/>
              </a:rPr>
              <a:t>thương</a:t>
            </a:r>
            <a:r>
              <a:rPr lang="en-US" sz="1200" kern="1200" dirty="0" smtClean="0">
                <a:solidFill>
                  <a:schemeClr val="tx1"/>
                </a:solidFill>
                <a:effectLst/>
                <a:latin typeface="+mn-lt"/>
                <a:ea typeface="+mn-ea"/>
                <a:cs typeface="+mn-cs"/>
              </a:rPr>
              <a:t> hiệu “Feeling is everything” cũng là </a:t>
            </a:r>
            <a:r>
              <a:rPr lang="en-US" sz="1200" kern="1200" dirty="0" err="1" smtClean="0">
                <a:solidFill>
                  <a:schemeClr val="tx1"/>
                </a:solidFill>
                <a:effectLst/>
                <a:latin typeface="+mn-lt"/>
                <a:ea typeface="+mn-ea"/>
                <a:cs typeface="+mn-cs"/>
              </a:rPr>
              <a:t>cốt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lõi</a:t>
            </a:r>
            <a:r>
              <a:rPr lang="en-US" sz="1200" kern="1200" dirty="0" smtClean="0">
                <a:solidFill>
                  <a:schemeClr val="tx1"/>
                </a:solidFill>
                <a:effectLst/>
                <a:latin typeface="+mn-lt"/>
                <a:ea typeface="+mn-ea"/>
                <a:cs typeface="+mn-cs"/>
              </a:rPr>
              <a:t> trong từng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phẩm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cáo</a:t>
            </a:r>
            <a:r>
              <a:rPr lang="en-US" sz="1200" kern="1200" dirty="0" smtClean="0">
                <a:solidFill>
                  <a:schemeClr val="tx1"/>
                </a:solidFill>
                <a:effectLst/>
                <a:latin typeface="+mn-lt"/>
                <a:ea typeface="+mn-ea"/>
                <a:cs typeface="+mn-cs"/>
              </a:rPr>
              <a:t>.</a:t>
            </a:r>
          </a:p>
          <a:p>
            <a:endParaRPr lang="vi-VN"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Content marketing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cực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đỉnh</a:t>
            </a:r>
            <a:endParaRPr lang="vi-VN" sz="1200" kern="1200" baseline="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73E376-18B2-46E1-8F2F-1B96AFC45E40}" type="slidenum">
              <a:rPr lang="en-US" smtClean="0"/>
              <a:t>23</a:t>
            </a:fld>
            <a:endParaRPr lang="en-US"/>
          </a:p>
        </p:txBody>
      </p:sp>
    </p:spTree>
    <p:extLst>
      <p:ext uri="{BB962C8B-B14F-4D97-AF65-F5344CB8AC3E}">
        <p14:creationId xmlns:p14="http://schemas.microsoft.com/office/powerpoint/2010/main" val="343756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Content marketing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cực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đỉnh</a:t>
            </a: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Bạn sẽ không </a:t>
            </a:r>
            <a:r>
              <a:rPr lang="en-US" sz="1200" kern="1200" dirty="0" err="1" smtClean="0">
                <a:solidFill>
                  <a:schemeClr val="tx1"/>
                </a:solidFill>
                <a:effectLst/>
                <a:latin typeface="+mn-lt"/>
                <a:ea typeface="+mn-ea"/>
                <a:cs typeface="+mn-cs"/>
              </a:rPr>
              <a:t>ngại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ngùng</a:t>
            </a:r>
            <a:r>
              <a:rPr lang="en-US" sz="1200" kern="1200" dirty="0" smtClean="0">
                <a:solidFill>
                  <a:schemeClr val="tx1"/>
                </a:solidFill>
                <a:effectLst/>
                <a:latin typeface="+mn-lt"/>
                <a:ea typeface="+mn-ea"/>
                <a:cs typeface="+mn-cs"/>
              </a:rPr>
              <a:t> khi </a:t>
            </a:r>
            <a:r>
              <a:rPr lang="en-US" sz="1200" kern="1200" dirty="0" err="1" smtClean="0">
                <a:solidFill>
                  <a:schemeClr val="tx1"/>
                </a:solidFill>
                <a:effectLst/>
                <a:latin typeface="+mn-lt"/>
                <a:ea typeface="+mn-ea"/>
                <a:cs typeface="+mn-cs"/>
              </a:rPr>
              <a:t>mua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phẩm</a:t>
            </a:r>
            <a:r>
              <a:rPr lang="en-US" sz="1200" kern="1200" dirty="0" smtClean="0">
                <a:solidFill>
                  <a:schemeClr val="tx1"/>
                </a:solidFill>
                <a:effectLst/>
                <a:latin typeface="+mn-lt"/>
                <a:ea typeface="+mn-ea"/>
                <a:cs typeface="+mn-cs"/>
              </a:rPr>
              <a:t> được </a:t>
            </a:r>
            <a:r>
              <a:rPr lang="en-US" sz="1200" kern="1200" dirty="0" err="1" smtClean="0">
                <a:solidFill>
                  <a:schemeClr val="tx1"/>
                </a:solidFill>
                <a:effectLst/>
                <a:latin typeface="+mn-lt"/>
                <a:ea typeface="+mn-ea"/>
                <a:cs typeface="+mn-cs"/>
              </a:rPr>
              <a:t>coi</a:t>
            </a:r>
            <a:r>
              <a:rPr lang="en-US" sz="1200" kern="1200" dirty="0" smtClean="0">
                <a:solidFill>
                  <a:schemeClr val="tx1"/>
                </a:solidFill>
                <a:effectLst/>
                <a:latin typeface="+mn-lt"/>
                <a:ea typeface="+mn-ea"/>
                <a:cs typeface="+mn-cs"/>
              </a:rPr>
              <a:t> là </a:t>
            </a:r>
            <a:r>
              <a:rPr lang="en-US" sz="1200" kern="1200" dirty="0" err="1" smtClean="0">
                <a:solidFill>
                  <a:schemeClr val="tx1"/>
                </a:solidFill>
                <a:effectLst/>
                <a:latin typeface="+mn-lt"/>
                <a:ea typeface="+mn-ea"/>
                <a:cs typeface="+mn-cs"/>
              </a:rPr>
              <a:t>tế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nhị</a:t>
            </a:r>
            <a:r>
              <a:rPr lang="en-US" sz="1200" kern="1200" dirty="0" smtClean="0">
                <a:solidFill>
                  <a:schemeClr val="tx1"/>
                </a:solidFill>
                <a:effectLst/>
                <a:latin typeface="+mn-lt"/>
                <a:ea typeface="+mn-ea"/>
                <a:cs typeface="+mn-cs"/>
              </a:rPr>
              <a:t> này. Bạn sẽ dễ </a:t>
            </a:r>
            <a:r>
              <a:rPr lang="en-US" sz="1200" kern="1200" dirty="0" err="1" smtClean="0">
                <a:solidFill>
                  <a:schemeClr val="tx1"/>
                </a:solidFill>
                <a:effectLst/>
                <a:latin typeface="+mn-lt"/>
                <a:ea typeface="+mn-ea"/>
                <a:cs typeface="+mn-cs"/>
              </a:rPr>
              <a:t>dàng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gặp</a:t>
            </a:r>
            <a:r>
              <a:rPr lang="en-US" sz="1200" kern="1200" dirty="0" smtClean="0">
                <a:solidFill>
                  <a:schemeClr val="tx1"/>
                </a:solidFill>
                <a:effectLst/>
                <a:latin typeface="+mn-lt"/>
                <a:ea typeface="+mn-ea"/>
                <a:cs typeface="+mn-cs"/>
              </a:rPr>
              <a:t> các đoạn </a:t>
            </a:r>
            <a:r>
              <a:rPr lang="en-US" sz="1200" kern="1200" dirty="0" err="1" smtClean="0">
                <a:solidFill>
                  <a:schemeClr val="tx1"/>
                </a:solidFill>
                <a:effectLst/>
                <a:latin typeface="+mn-lt"/>
                <a:ea typeface="+mn-ea"/>
                <a:cs typeface="+mn-cs"/>
              </a:rPr>
              <a:t>quảng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đúng tâm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người dùng như: "</a:t>
            </a:r>
            <a:r>
              <a:rPr lang="en-US" sz="1200" kern="1200" dirty="0" err="1" smtClean="0">
                <a:solidFill>
                  <a:schemeClr val="tx1"/>
                </a:solidFill>
                <a:effectLst/>
                <a:latin typeface="+mn-lt"/>
                <a:ea typeface="+mn-ea"/>
                <a:cs typeface="+mn-cs"/>
              </a:rPr>
              <a:t>Chân</a:t>
            </a:r>
            <a:r>
              <a:rPr lang="en-US" sz="1200" kern="1200" dirty="0" smtClean="0">
                <a:solidFill>
                  <a:schemeClr val="tx1"/>
                </a:solidFill>
                <a:effectLst/>
                <a:latin typeface="+mn-lt"/>
                <a:ea typeface="+mn-ea"/>
                <a:cs typeface="+mn-cs"/>
              </a:rPr>
              <a:t> thật, </a:t>
            </a:r>
            <a:r>
              <a:rPr lang="en-US" sz="1200" kern="1200" dirty="0" err="1" smtClean="0">
                <a:solidFill>
                  <a:schemeClr val="tx1"/>
                </a:solidFill>
                <a:effectLst/>
                <a:latin typeface="+mn-lt"/>
                <a:ea typeface="+mn-ea"/>
                <a:cs typeface="+mn-cs"/>
              </a:rPr>
              <a:t>mượt</a:t>
            </a:r>
            <a:r>
              <a:rPr lang="en-US" sz="1200" kern="1200" dirty="0" smtClean="0">
                <a:solidFill>
                  <a:schemeClr val="tx1"/>
                </a:solidFill>
                <a:effectLst/>
                <a:latin typeface="+mn-lt"/>
                <a:ea typeface="+mn-ea"/>
                <a:cs typeface="+mn-cs"/>
              </a:rPr>
              <a:t> mà, </a:t>
            </a:r>
            <a:r>
              <a:rPr lang="en-US" sz="1200" kern="1200" dirty="0" err="1" smtClean="0">
                <a:solidFill>
                  <a:schemeClr val="tx1"/>
                </a:solidFill>
                <a:effectLst/>
                <a:latin typeface="+mn-lt"/>
                <a:ea typeface="+mn-ea"/>
                <a:cs typeface="+mn-cs"/>
              </a:rPr>
              <a:t>thăng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hoa</a:t>
            </a:r>
            <a:r>
              <a:rPr lang="en-US" sz="1200" kern="1200" dirty="0" smtClean="0">
                <a:solidFill>
                  <a:schemeClr val="tx1"/>
                </a:solidFill>
                <a:effectLst/>
                <a:latin typeface="+mn-lt"/>
                <a:ea typeface="+mn-ea"/>
                <a:cs typeface="+mn-cs"/>
              </a:rPr>
              <a:t> cảm </a:t>
            </a:r>
            <a:r>
              <a:rPr lang="en-US" sz="1200" kern="1200" dirty="0" err="1" smtClean="0">
                <a:solidFill>
                  <a:schemeClr val="tx1"/>
                </a:solidFill>
                <a:effectLst/>
                <a:latin typeface="+mn-lt"/>
                <a:ea typeface="+mn-ea"/>
                <a:cs typeface="+mn-cs"/>
              </a:rPr>
              <a:t>xúc</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Vui</a:t>
            </a:r>
            <a:r>
              <a:rPr lang="en-US" sz="1200" kern="1200" dirty="0" smtClean="0">
                <a:solidFill>
                  <a:schemeClr val="tx1"/>
                </a:solidFill>
                <a:effectLst/>
                <a:latin typeface="+mn-lt"/>
                <a:ea typeface="+mn-ea"/>
                <a:cs typeface="+mn-cs"/>
              </a:rPr>
              <a:t> 2 người </a:t>
            </a:r>
            <a:r>
              <a:rPr lang="en-US" sz="1200" kern="1200" dirty="0" err="1" smtClean="0">
                <a:solidFill>
                  <a:schemeClr val="tx1"/>
                </a:solidFill>
                <a:effectLst/>
                <a:latin typeface="+mn-lt"/>
                <a:ea typeface="+mn-ea"/>
                <a:cs typeface="+mn-cs"/>
              </a:rPr>
              <a:t>đừng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ngậm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ngùi</a:t>
            </a:r>
            <a:r>
              <a:rPr lang="en-US" sz="1200" kern="1200" dirty="0" smtClean="0">
                <a:solidFill>
                  <a:schemeClr val="tx1"/>
                </a:solidFill>
                <a:effectLst/>
                <a:latin typeface="+mn-lt"/>
                <a:ea typeface="+mn-ea"/>
                <a:cs typeface="+mn-cs"/>
              </a:rPr>
              <a:t> 2 </a:t>
            </a:r>
            <a:r>
              <a:rPr lang="en-US" sz="1200" kern="1200" dirty="0" err="1" smtClean="0">
                <a:solidFill>
                  <a:schemeClr val="tx1"/>
                </a:solidFill>
                <a:effectLst/>
                <a:latin typeface="+mn-lt"/>
                <a:ea typeface="+mn-ea"/>
                <a:cs typeface="+mn-cs"/>
              </a:rPr>
              <a:t>vạch</a:t>
            </a:r>
            <a:r>
              <a:rPr lang="en-US" sz="1200" kern="1200" dirty="0" smtClean="0">
                <a:solidFill>
                  <a:schemeClr val="tx1"/>
                </a:solidFill>
                <a:effectLst/>
                <a:latin typeface="+mn-lt"/>
                <a:ea typeface="+mn-ea"/>
                <a:cs typeface="+mn-cs"/>
              </a:rPr>
              <a:t>", "Cứ </a:t>
            </a:r>
            <a:r>
              <a:rPr lang="en-US" sz="1200" kern="1200" dirty="0" err="1" smtClean="0">
                <a:solidFill>
                  <a:schemeClr val="tx1"/>
                </a:solidFill>
                <a:effectLst/>
                <a:latin typeface="+mn-lt"/>
                <a:ea typeface="+mn-ea"/>
                <a:cs typeface="+mn-cs"/>
              </a:rPr>
              <a:t>tuôn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thẳng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chẳng</a:t>
            </a:r>
            <a:r>
              <a:rPr lang="en-US" sz="1200" kern="1200" dirty="0" smtClean="0">
                <a:solidFill>
                  <a:schemeClr val="tx1"/>
                </a:solidFill>
                <a:effectLst/>
                <a:latin typeface="+mn-lt"/>
                <a:ea typeface="+mn-ea"/>
                <a:cs typeface="+mn-cs"/>
              </a:rPr>
              <a:t> sợ </a:t>
            </a:r>
            <a:r>
              <a:rPr lang="en-US" sz="1200" kern="1200" dirty="0" err="1" smtClean="0">
                <a:solidFill>
                  <a:schemeClr val="tx1"/>
                </a:solidFill>
                <a:effectLst/>
                <a:latin typeface="+mn-lt"/>
                <a:ea typeface="+mn-ea"/>
                <a:cs typeface="+mn-cs"/>
              </a:rPr>
              <a:t>trào</a:t>
            </a:r>
            <a:r>
              <a:rPr lang="en-US" sz="1200" kern="1200" dirty="0" smtClean="0">
                <a:solidFill>
                  <a:schemeClr val="tx1"/>
                </a:solidFill>
                <a:effectLst/>
                <a:latin typeface="+mn-lt"/>
                <a:ea typeface="+mn-ea"/>
                <a:cs typeface="+mn-cs"/>
              </a:rPr>
              <a:t>".....</a:t>
            </a:r>
          </a:p>
          <a:p>
            <a:endParaRPr lang="vi-VN" sz="1200" kern="1200" baseline="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73E376-18B2-46E1-8F2F-1B96AFC45E40}" type="slidenum">
              <a:rPr lang="en-US" smtClean="0"/>
              <a:t>24</a:t>
            </a:fld>
            <a:endParaRPr lang="en-US"/>
          </a:p>
        </p:txBody>
      </p:sp>
    </p:spTree>
    <p:extLst>
      <p:ext uri="{BB962C8B-B14F-4D97-AF65-F5344CB8AC3E}">
        <p14:creationId xmlns:p14="http://schemas.microsoft.com/office/powerpoint/2010/main" val="2111860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73E376-18B2-46E1-8F2F-1B96AFC45E40}" type="slidenum">
              <a:rPr lang="en-US" smtClean="0"/>
              <a:t>25</a:t>
            </a:fld>
            <a:endParaRPr lang="en-US"/>
          </a:p>
        </p:txBody>
      </p:sp>
    </p:spTree>
    <p:extLst>
      <p:ext uri="{BB962C8B-B14F-4D97-AF65-F5344CB8AC3E}">
        <p14:creationId xmlns:p14="http://schemas.microsoft.com/office/powerpoint/2010/main" val="1336116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73E376-18B2-46E1-8F2F-1B96AFC45E40}" type="slidenum">
              <a:rPr lang="en-US" smtClean="0"/>
              <a:t>26</a:t>
            </a:fld>
            <a:endParaRPr lang="en-US"/>
          </a:p>
        </p:txBody>
      </p:sp>
    </p:spTree>
    <p:extLst>
      <p:ext uri="{BB962C8B-B14F-4D97-AF65-F5344CB8AC3E}">
        <p14:creationId xmlns:p14="http://schemas.microsoft.com/office/powerpoint/2010/main" val="1053896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73E376-18B2-46E1-8F2F-1B96AFC45E40}" type="slidenum">
              <a:rPr lang="en-US" smtClean="0"/>
              <a:t>27</a:t>
            </a:fld>
            <a:endParaRPr lang="en-US"/>
          </a:p>
        </p:txBody>
      </p:sp>
    </p:spTree>
    <p:extLst>
      <p:ext uri="{BB962C8B-B14F-4D97-AF65-F5344CB8AC3E}">
        <p14:creationId xmlns:p14="http://schemas.microsoft.com/office/powerpoint/2010/main" val="1792945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73E376-18B2-46E1-8F2F-1B96AFC45E40}" type="slidenum">
              <a:rPr lang="en-US" smtClean="0"/>
              <a:t>28</a:t>
            </a:fld>
            <a:endParaRPr lang="en-US"/>
          </a:p>
        </p:txBody>
      </p:sp>
    </p:spTree>
    <p:extLst>
      <p:ext uri="{BB962C8B-B14F-4D97-AF65-F5344CB8AC3E}">
        <p14:creationId xmlns:p14="http://schemas.microsoft.com/office/powerpoint/2010/main" val="1132232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73E376-18B2-46E1-8F2F-1B96AFC45E40}" type="slidenum">
              <a:rPr lang="en-US" smtClean="0"/>
              <a:t>29</a:t>
            </a:fld>
            <a:endParaRPr lang="en-US"/>
          </a:p>
        </p:txBody>
      </p:sp>
    </p:spTree>
    <p:extLst>
      <p:ext uri="{BB962C8B-B14F-4D97-AF65-F5344CB8AC3E}">
        <p14:creationId xmlns:p14="http://schemas.microsoft.com/office/powerpoint/2010/main" val="2316761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73E376-18B2-46E1-8F2F-1B96AFC45E40}" type="slidenum">
              <a:rPr lang="en-US" smtClean="0"/>
              <a:t>30</a:t>
            </a:fld>
            <a:endParaRPr lang="en-US"/>
          </a:p>
        </p:txBody>
      </p:sp>
    </p:spTree>
    <p:extLst>
      <p:ext uri="{BB962C8B-B14F-4D97-AF65-F5344CB8AC3E}">
        <p14:creationId xmlns:p14="http://schemas.microsoft.com/office/powerpoint/2010/main" val="2461908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Dòng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a:t>
            </a:r>
            <a:r>
              <a:rPr lang="en-US" sz="1200" kern="1200" dirty="0" smtClean="0">
                <a:solidFill>
                  <a:schemeClr val="tx1"/>
                </a:solidFill>
                <a:effectLst/>
                <a:latin typeface="+mn-lt"/>
                <a:ea typeface="+mn-ea"/>
                <a:cs typeface="+mn-cs"/>
              </a:rPr>
              <a:t> Durex Performance: 175.000/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12 cái</a:t>
            </a:r>
          </a:p>
          <a:p>
            <a:r>
              <a:rPr lang="en-US" sz="1200" kern="1200" dirty="0" err="1" smtClean="0">
                <a:solidFill>
                  <a:schemeClr val="tx1"/>
                </a:solidFill>
                <a:effectLst/>
                <a:latin typeface="+mn-lt"/>
                <a:ea typeface="+mn-ea"/>
                <a:cs typeface="+mn-cs"/>
              </a:rPr>
              <a:t>Dòng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a:t>
            </a:r>
            <a:r>
              <a:rPr lang="en-US" sz="1200" kern="1200" dirty="0" smtClean="0">
                <a:solidFill>
                  <a:schemeClr val="tx1"/>
                </a:solidFill>
                <a:effectLst/>
                <a:latin typeface="+mn-lt"/>
                <a:ea typeface="+mn-ea"/>
                <a:cs typeface="+mn-cs"/>
              </a:rPr>
              <a:t> Fun &amp; Adventure: </a:t>
            </a:r>
          </a:p>
          <a:p>
            <a:r>
              <a:rPr lang="en-US" sz="1200" kern="1200" dirty="0" smtClean="0">
                <a:solidFill>
                  <a:schemeClr val="tx1"/>
                </a:solidFill>
                <a:effectLst/>
                <a:latin typeface="+mn-lt"/>
                <a:ea typeface="+mn-ea"/>
                <a:cs typeface="+mn-cs"/>
              </a:rPr>
              <a:t>•	Sensation: 80.000/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3 cái</a:t>
            </a:r>
          </a:p>
          <a:p>
            <a:r>
              <a:rPr lang="en-US" sz="1200" kern="1200" dirty="0" smtClean="0">
                <a:solidFill>
                  <a:schemeClr val="tx1"/>
                </a:solidFill>
                <a:effectLst/>
                <a:latin typeface="+mn-lt"/>
                <a:ea typeface="+mn-ea"/>
                <a:cs typeface="+mn-cs"/>
              </a:rPr>
              <a:t>•	Pleasure max: 55.000/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3 cái</a:t>
            </a:r>
          </a:p>
          <a:p>
            <a:r>
              <a:rPr lang="en-US" sz="1200" kern="1200" dirty="0" err="1" smtClean="0">
                <a:solidFill>
                  <a:schemeClr val="tx1"/>
                </a:solidFill>
                <a:effectLst/>
                <a:latin typeface="+mn-lt"/>
                <a:ea typeface="+mn-ea"/>
                <a:cs typeface="+mn-cs"/>
              </a:rPr>
              <a:t>Dòng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a:t>
            </a:r>
            <a:r>
              <a:rPr lang="en-US" sz="1200" kern="1200" dirty="0" smtClean="0">
                <a:solidFill>
                  <a:schemeClr val="tx1"/>
                </a:solidFill>
                <a:effectLst/>
                <a:latin typeface="+mn-lt"/>
                <a:ea typeface="+mn-ea"/>
                <a:cs typeface="+mn-cs"/>
              </a:rPr>
              <a:t> Basic Confidence:</a:t>
            </a:r>
          </a:p>
          <a:p>
            <a:r>
              <a:rPr lang="en-US" sz="1200" kern="1200" dirty="0" smtClean="0">
                <a:solidFill>
                  <a:schemeClr val="tx1"/>
                </a:solidFill>
                <a:effectLst/>
                <a:latin typeface="+mn-lt"/>
                <a:ea typeface="+mn-ea"/>
                <a:cs typeface="+mn-cs"/>
              </a:rPr>
              <a:t>•	Extra Safe: 42.000 – 50.000/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3 cái</a:t>
            </a:r>
          </a:p>
          <a:p>
            <a:r>
              <a:rPr lang="en-US" sz="1200" kern="1200" dirty="0" smtClean="0">
                <a:solidFill>
                  <a:schemeClr val="tx1"/>
                </a:solidFill>
                <a:effectLst/>
                <a:latin typeface="+mn-lt"/>
                <a:ea typeface="+mn-ea"/>
                <a:cs typeface="+mn-cs"/>
              </a:rPr>
              <a:t>•	Durex Love: 32.000 – 35.000/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3 cái</a:t>
            </a:r>
          </a:p>
          <a:p>
            <a:r>
              <a:rPr lang="en-US" sz="1200" kern="1200" dirty="0" smtClean="0">
                <a:solidFill>
                  <a:schemeClr val="tx1"/>
                </a:solidFill>
                <a:effectLst/>
                <a:latin typeface="+mn-lt"/>
                <a:ea typeface="+mn-ea"/>
                <a:cs typeface="+mn-cs"/>
              </a:rPr>
              <a:t>•	Durex </a:t>
            </a:r>
            <a:r>
              <a:rPr lang="en-US" sz="1200" kern="1200" dirty="0" err="1" smtClean="0">
                <a:solidFill>
                  <a:schemeClr val="tx1"/>
                </a:solidFill>
                <a:effectLst/>
                <a:latin typeface="+mn-lt"/>
                <a:ea typeface="+mn-ea"/>
                <a:cs typeface="+mn-cs"/>
              </a:rPr>
              <a:t>Kingtex</a:t>
            </a:r>
            <a:r>
              <a:rPr lang="en-US" sz="1200" kern="1200" dirty="0" smtClean="0">
                <a:solidFill>
                  <a:schemeClr val="tx1"/>
                </a:solidFill>
                <a:effectLst/>
                <a:latin typeface="+mn-lt"/>
                <a:ea typeface="+mn-ea"/>
                <a:cs typeface="+mn-cs"/>
              </a:rPr>
              <a:t>: 35.000/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3 cái</a:t>
            </a:r>
          </a:p>
          <a:p>
            <a:r>
              <a:rPr lang="en-US" sz="1200" kern="1200" dirty="0" err="1" smtClean="0">
                <a:solidFill>
                  <a:schemeClr val="tx1"/>
                </a:solidFill>
                <a:effectLst/>
                <a:latin typeface="+mn-lt"/>
                <a:ea typeface="+mn-ea"/>
                <a:cs typeface="+mn-cs"/>
              </a:rPr>
              <a:t>Dòng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a:t>
            </a:r>
            <a:r>
              <a:rPr lang="en-US" sz="1200" kern="1200" dirty="0" smtClean="0">
                <a:solidFill>
                  <a:schemeClr val="tx1"/>
                </a:solidFill>
                <a:effectLst/>
                <a:latin typeface="+mn-lt"/>
                <a:ea typeface="+mn-ea"/>
                <a:cs typeface="+mn-cs"/>
              </a:rPr>
              <a:t> Feeling &amp; Intimacy:</a:t>
            </a:r>
          </a:p>
          <a:p>
            <a:r>
              <a:rPr lang="en-US" sz="1200" kern="1200" dirty="0" smtClean="0">
                <a:solidFill>
                  <a:schemeClr val="tx1"/>
                </a:solidFill>
                <a:effectLst/>
                <a:latin typeface="+mn-lt"/>
                <a:ea typeface="+mn-ea"/>
                <a:cs typeface="+mn-cs"/>
              </a:rPr>
              <a:t>•	Durex Real Feel: 55.000 – 59.000/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3 cái</a:t>
            </a:r>
          </a:p>
          <a:p>
            <a:r>
              <a:rPr lang="en-US" sz="1200" kern="1200" dirty="0" smtClean="0">
                <a:solidFill>
                  <a:schemeClr val="tx1"/>
                </a:solidFill>
                <a:effectLst/>
                <a:latin typeface="+mn-lt"/>
                <a:ea typeface="+mn-ea"/>
                <a:cs typeface="+mn-cs"/>
              </a:rPr>
              <a:t>•	Durex Invisible Extra Thin: 80.000/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3 cái</a:t>
            </a:r>
          </a:p>
          <a:p>
            <a:r>
              <a:rPr lang="en-US" sz="1200" kern="1200" dirty="0" smtClean="0">
                <a:solidFill>
                  <a:schemeClr val="tx1"/>
                </a:solidFill>
                <a:effectLst/>
                <a:latin typeface="+mn-lt"/>
                <a:ea typeface="+mn-ea"/>
                <a:cs typeface="+mn-cs"/>
              </a:rPr>
              <a:t>•	Durex </a:t>
            </a:r>
            <a:r>
              <a:rPr lang="en-US" sz="1200" kern="1200" dirty="0" err="1" smtClean="0">
                <a:solidFill>
                  <a:schemeClr val="tx1"/>
                </a:solidFill>
                <a:effectLst/>
                <a:latin typeface="+mn-lt"/>
                <a:ea typeface="+mn-ea"/>
                <a:cs typeface="+mn-cs"/>
              </a:rPr>
              <a:t>Featherlite</a:t>
            </a:r>
            <a:r>
              <a:rPr lang="en-US" sz="1200" kern="1200" dirty="0" smtClean="0">
                <a:solidFill>
                  <a:schemeClr val="tx1"/>
                </a:solidFill>
                <a:effectLst/>
                <a:latin typeface="+mn-lt"/>
                <a:ea typeface="+mn-ea"/>
                <a:cs typeface="+mn-cs"/>
              </a:rPr>
              <a:t>: 50.000/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3 cái, 170.000/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12 cái</a:t>
            </a:r>
          </a:p>
          <a:p>
            <a:r>
              <a:rPr lang="en-US" sz="1200" kern="1200" dirty="0" smtClean="0">
                <a:solidFill>
                  <a:schemeClr val="tx1"/>
                </a:solidFill>
                <a:effectLst/>
                <a:latin typeface="+mn-lt"/>
                <a:ea typeface="+mn-ea"/>
                <a:cs typeface="+mn-cs"/>
              </a:rPr>
              <a:t>•	Durex </a:t>
            </a:r>
            <a:r>
              <a:rPr lang="en-US" sz="1200" kern="1200" dirty="0" err="1" smtClean="0">
                <a:solidFill>
                  <a:schemeClr val="tx1"/>
                </a:solidFill>
                <a:effectLst/>
                <a:latin typeface="+mn-lt"/>
                <a:ea typeface="+mn-ea"/>
                <a:cs typeface="+mn-cs"/>
              </a:rPr>
              <a:t>Featherlite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Ultima</a:t>
            </a:r>
            <a:r>
              <a:rPr lang="en-US" sz="1200" kern="1200" dirty="0" smtClean="0">
                <a:solidFill>
                  <a:schemeClr val="tx1"/>
                </a:solidFill>
                <a:effectLst/>
                <a:latin typeface="+mn-lt"/>
                <a:ea typeface="+mn-ea"/>
                <a:cs typeface="+mn-cs"/>
              </a:rPr>
              <a:t>: 190.000 – 200.000/ </a:t>
            </a:r>
            <a:r>
              <a:rPr lang="en-US" sz="1200" kern="1200" dirty="0" err="1" smtClean="0">
                <a:solidFill>
                  <a:schemeClr val="tx1"/>
                </a:solidFill>
                <a:effectLst/>
                <a:latin typeface="+mn-lt"/>
                <a:ea typeface="+mn-ea"/>
                <a:cs typeface="+mn-cs"/>
              </a:rPr>
              <a:t>hộp</a:t>
            </a:r>
            <a:r>
              <a:rPr lang="en-US" sz="1200" kern="1200" dirty="0" smtClean="0">
                <a:solidFill>
                  <a:schemeClr val="tx1"/>
                </a:solidFill>
                <a:effectLst/>
                <a:latin typeface="+mn-lt"/>
                <a:ea typeface="+mn-ea"/>
                <a:cs typeface="+mn-cs"/>
              </a:rPr>
              <a:t> 12 cái</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73E376-18B2-46E1-8F2F-1B96AFC45E40}" type="slidenum">
              <a:rPr lang="en-US" smtClean="0"/>
              <a:t>31</a:t>
            </a:fld>
            <a:endParaRPr lang="en-US"/>
          </a:p>
        </p:txBody>
      </p:sp>
    </p:spTree>
    <p:extLst>
      <p:ext uri="{BB962C8B-B14F-4D97-AF65-F5344CB8AC3E}">
        <p14:creationId xmlns:p14="http://schemas.microsoft.com/office/powerpoint/2010/main" val="2440817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73E376-18B2-46E1-8F2F-1B96AFC45E40}" type="slidenum">
              <a:rPr lang="en-US" smtClean="0"/>
              <a:t>32</a:t>
            </a:fld>
            <a:endParaRPr lang="en-US"/>
          </a:p>
        </p:txBody>
      </p:sp>
    </p:spTree>
    <p:extLst>
      <p:ext uri="{BB962C8B-B14F-4D97-AF65-F5344CB8AC3E}">
        <p14:creationId xmlns:p14="http://schemas.microsoft.com/office/powerpoint/2010/main" val="4097483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vi-VN" sz="1200" b="0" i="0" u="none" strike="noStrike" kern="1200" dirty="0" smtClean="0">
                <a:solidFill>
                  <a:schemeClr val="tx1"/>
                </a:solidFill>
                <a:effectLst/>
                <a:latin typeface="+mn-lt"/>
                <a:ea typeface="+mn-ea"/>
                <a:cs typeface="+mn-cs"/>
              </a:rPr>
              <a:t>Được thử nghiệm và kiểm tra nghiêm ngặt</a:t>
            </a:r>
          </a:p>
          <a:p>
            <a:pPr rtl="0"/>
            <a:r>
              <a:rPr lang="vi-VN" sz="1200" b="0" i="0" u="none" strike="noStrike" kern="1200" dirty="0" smtClean="0">
                <a:solidFill>
                  <a:schemeClr val="tx1"/>
                </a:solidFill>
                <a:effectLst/>
                <a:latin typeface="+mn-lt"/>
                <a:ea typeface="+mn-ea"/>
                <a:cs typeface="+mn-cs"/>
              </a:rPr>
              <a:t>Durex đã có hàng chục năm kinh nghiệm trong lĩnh vực sản xuất bao cao su. Mỗi sản phẩm được ra đời là kết quả của một quá trình thử nghiệm và kiểm tra nghiêm ngặt.</a:t>
            </a:r>
            <a:endParaRPr lang="vi-VN" b="0" dirty="0" smtClean="0">
              <a:effectLst/>
            </a:endParaRPr>
          </a:p>
          <a:p>
            <a:pPr rtl="0"/>
            <a:r>
              <a:rPr lang="vi-VN" sz="1200" b="0" i="0" u="none" strike="noStrike" kern="1200" dirty="0" smtClean="0">
                <a:solidFill>
                  <a:schemeClr val="tx1"/>
                </a:solidFill>
                <a:effectLst/>
                <a:latin typeface="+mn-lt"/>
                <a:ea typeface="+mn-ea"/>
                <a:cs typeface="+mn-cs"/>
              </a:rPr>
              <a:t>Durex là nhà sản xuất bao cao su lâu đời nhất thế giới, bắt đầu từ năm 1919 tại Anh Quốc. Chất lượng khẳng định thương hiệu, Durex hiện được bán gần như ở mọi quốc gia và vùng lãnh thổ trên thế giới. Durex lại chiếm được cảm tình của số đông người có thu nhập trung bình trở lên.</a:t>
            </a:r>
            <a:endParaRPr lang="vi-VN" b="0" dirty="0" smtClean="0">
              <a:effectLst/>
            </a:endParaRPr>
          </a:p>
          <a:p>
            <a:pPr rtl="0"/>
            <a:r>
              <a:rPr lang="vi-VN" sz="1200" b="0" i="0" u="none" strike="noStrike" kern="1200" dirty="0" smtClean="0">
                <a:solidFill>
                  <a:schemeClr val="tx1"/>
                </a:solidFill>
                <a:effectLst/>
                <a:latin typeface="+mn-lt"/>
                <a:ea typeface="+mn-ea"/>
                <a:cs typeface="+mn-cs"/>
              </a:rPr>
              <a:t> </a:t>
            </a:r>
            <a:endParaRPr lang="vi-VN" b="0" dirty="0" smtClean="0">
              <a:effectLst/>
            </a:endParaRPr>
          </a:p>
          <a:p>
            <a:pPr rtl="0" fontAlgn="base"/>
            <a:r>
              <a:rPr lang="vi-VN" sz="1200" b="0" i="0" u="none" strike="noStrike" kern="1200" dirty="0" smtClean="0">
                <a:solidFill>
                  <a:schemeClr val="tx1"/>
                </a:solidFill>
                <a:effectLst/>
                <a:latin typeface="+mn-lt"/>
                <a:ea typeface="+mn-ea"/>
                <a:cs typeface="+mn-cs"/>
              </a:rPr>
              <a:t>Nguyên liệu an toàn</a:t>
            </a:r>
          </a:p>
          <a:p>
            <a:pPr rtl="0"/>
            <a:r>
              <a:rPr lang="vi-VN" sz="1200" b="0" i="0" u="none" strike="noStrike" kern="1200" dirty="0" smtClean="0">
                <a:solidFill>
                  <a:schemeClr val="tx1"/>
                </a:solidFill>
                <a:effectLst/>
                <a:latin typeface="+mn-lt"/>
                <a:ea typeface="+mn-ea"/>
                <a:cs typeface="+mn-cs"/>
              </a:rPr>
              <a:t>Các sản phẩm bao cao su Durex đều được sản xuất từ những nguyên liệu chọn lọc - mủ cao su Latex, dây chuyền sản xuất hiện đại. 100% sản phẩm được kiểm tra điện tử, kiểm tra áp suất và độ co giãn đảm bảo đạt các tiêu chuẩn cao hơn nhiều lần tiêu chuẩn chung của thế giới, bao cao su Durex còn được kiểm tra da liễu để đảm bảo an toàn cho da và ngăn dị ứng,...</a:t>
            </a:r>
            <a:endParaRPr lang="vi-VN" b="0" dirty="0" smtClean="0">
              <a:effectLst/>
            </a:endParaRPr>
          </a:p>
          <a:p>
            <a:pPr rtl="0"/>
            <a:r>
              <a:rPr lang="vi-VN" sz="1200" b="0" i="0" u="none" strike="noStrike" kern="1200" dirty="0" smtClean="0">
                <a:solidFill>
                  <a:schemeClr val="tx1"/>
                </a:solidFill>
                <a:effectLst/>
                <a:latin typeface="+mn-lt"/>
                <a:ea typeface="+mn-ea"/>
                <a:cs typeface="+mn-cs"/>
              </a:rPr>
              <a:t>Tiêu chuẩn quốc tế đề ra một chiếc bao cao su có thể chứa được 18 lít khí trong "thí nghiệm áp suất không khí" mới được công nhận đạt chuẩn. Trong khi đó, một chiếc bao cao su Durex thông thường có thể giãn ra để chứa đến 40 lít khí mà không gặp bất cứ vấn đề gì, tiêu chuẩn của bao cao su Durex còn vượt xa yêu cầu tiêu chuẩn.</a:t>
            </a:r>
            <a:endParaRPr lang="vi-VN" b="0" dirty="0" smtClean="0">
              <a:effectLst/>
            </a:endParaRPr>
          </a:p>
          <a:p>
            <a:pPr rtl="0" fontAlgn="base"/>
            <a:r>
              <a:rPr lang="vi-VN" sz="1200" b="0" i="0" u="none" strike="noStrike" kern="1200" dirty="0" smtClean="0">
                <a:solidFill>
                  <a:schemeClr val="tx1"/>
                </a:solidFill>
                <a:effectLst/>
                <a:latin typeface="+mn-lt"/>
                <a:ea typeface="+mn-ea"/>
                <a:cs typeface="+mn-cs"/>
              </a:rPr>
              <a:t>Có nhiều lựa chọn cho khách hàng</a:t>
            </a:r>
          </a:p>
          <a:p>
            <a:pPr rtl="0"/>
            <a:r>
              <a:rPr lang="vi-VN" sz="1200" b="0" i="0" u="none" strike="noStrike" kern="1200" dirty="0" smtClean="0">
                <a:solidFill>
                  <a:schemeClr val="tx1"/>
                </a:solidFill>
                <a:effectLst/>
                <a:latin typeface="+mn-lt"/>
                <a:ea typeface="+mn-ea"/>
                <a:cs typeface="+mn-cs"/>
              </a:rPr>
              <a:t>Bao cao su Durex đa dạng về thể loại, đặc biệt có loại siêu mỏng với độ dày chỉ 0.04 mm (Durex Fetherlite Ultima) giúp giữ cảm giác chân thật, không gây cảm giác khó chịu. Ngoài ra, bao cao su Durex còn đa dạng về chủng loại.</a:t>
            </a:r>
            <a:endParaRPr lang="vi-VN" b="0" dirty="0" smtClean="0">
              <a:effectLst/>
            </a:endParaRPr>
          </a:p>
          <a:p>
            <a:r>
              <a:rPr lang="vi-VN" dirty="0" smtClean="0"/>
              <a:t/>
            </a:r>
            <a:br>
              <a:rPr lang="vi-VN" dirty="0" smtClean="0"/>
            </a:br>
            <a:endParaRPr lang="en-US" dirty="0"/>
          </a:p>
        </p:txBody>
      </p:sp>
      <p:sp>
        <p:nvSpPr>
          <p:cNvPr id="4" name="Slide Number Placeholder 3"/>
          <p:cNvSpPr>
            <a:spLocks noGrp="1"/>
          </p:cNvSpPr>
          <p:nvPr>
            <p:ph type="sldNum" sz="quarter" idx="10"/>
          </p:nvPr>
        </p:nvSpPr>
        <p:spPr/>
        <p:txBody>
          <a:bodyPr/>
          <a:lstStyle/>
          <a:p>
            <a:fld id="{E473E376-18B2-46E1-8F2F-1B96AFC45E40}" type="slidenum">
              <a:rPr lang="en-US" smtClean="0"/>
              <a:t>5</a:t>
            </a:fld>
            <a:endParaRPr lang="en-US"/>
          </a:p>
        </p:txBody>
      </p:sp>
    </p:spTree>
    <p:extLst>
      <p:ext uri="{BB962C8B-B14F-4D97-AF65-F5344CB8AC3E}">
        <p14:creationId xmlns:p14="http://schemas.microsoft.com/office/powerpoint/2010/main" val="2666657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sz="1200" b="0" i="0" u="none" strike="noStrike" kern="1200" dirty="0" smtClean="0">
                <a:solidFill>
                  <a:schemeClr val="tx1"/>
                </a:solidFill>
                <a:effectLst/>
                <a:latin typeface="+mn-lt"/>
                <a:ea typeface="+mn-ea"/>
                <a:cs typeface="+mn-cs"/>
              </a:rPr>
              <a:t>Thị trường mà thương hiệu này hoạt động đối mặt với nhiều thách thức trong đó có sự khác biệt về văn hóa, luật pháp, kinh tế và xã hội. Bởi ở một số quốc gia, tình dục trở thành một chủ đề nhạy cảm. Điều này đòi hỏi nhãn hàng phải thật “cẩn trọng” khi giao tiếp với khách hàng về sản phẩm của mình.</a:t>
            </a:r>
            <a:endParaRPr lang="vi-VN" b="0" dirty="0" smtClean="0">
              <a:effectLst/>
            </a:endParaRPr>
          </a:p>
          <a:p>
            <a:pPr rtl="0"/>
            <a:r>
              <a:rPr lang="vi-VN" sz="1200" b="0" i="0" u="none" strike="noStrike" kern="1200" dirty="0" smtClean="0">
                <a:solidFill>
                  <a:schemeClr val="tx1"/>
                </a:solidFill>
                <a:effectLst/>
                <a:latin typeface="+mn-lt"/>
                <a:ea typeface="+mn-ea"/>
                <a:cs typeface="+mn-cs"/>
              </a:rPr>
              <a:t>Tuy nhiên, người dân đang ngày càng nhận thức tốt hơn về sức khỏe và kiến thức tình dục, đây cũng là cơ hội để Durex “gần hơn” với người dùng nếu duy trì chất lượng sản phẩm bởi công nghệ sản xuất và quảng cáo kích thích khách hàng mục tiêu. Chưa kể tâm lý chuộng hàng ngoại của người Việt cũng thúc đẩy doanh số bán hàng của thương hiệu này.</a:t>
            </a:r>
            <a:endParaRPr lang="vi-VN" b="0" dirty="0" smtClean="0">
              <a:effectLst/>
            </a:endParaRPr>
          </a:p>
          <a:p>
            <a:r>
              <a:rPr lang="vi-VN" dirty="0" smtClean="0"/>
              <a:t/>
            </a:r>
            <a:br>
              <a:rPr lang="vi-VN" dirty="0" smtClean="0"/>
            </a:br>
            <a:endParaRPr lang="en-US" dirty="0"/>
          </a:p>
        </p:txBody>
      </p:sp>
      <p:sp>
        <p:nvSpPr>
          <p:cNvPr id="4" name="Slide Number Placeholder 3"/>
          <p:cNvSpPr>
            <a:spLocks noGrp="1"/>
          </p:cNvSpPr>
          <p:nvPr>
            <p:ph type="sldNum" sz="quarter" idx="10"/>
          </p:nvPr>
        </p:nvSpPr>
        <p:spPr/>
        <p:txBody>
          <a:bodyPr/>
          <a:lstStyle/>
          <a:p>
            <a:fld id="{E473E376-18B2-46E1-8F2F-1B96AFC45E40}" type="slidenum">
              <a:rPr lang="en-US" smtClean="0"/>
              <a:t>6</a:t>
            </a:fld>
            <a:endParaRPr lang="en-US"/>
          </a:p>
        </p:txBody>
      </p:sp>
    </p:spTree>
    <p:extLst>
      <p:ext uri="{BB962C8B-B14F-4D97-AF65-F5344CB8AC3E}">
        <p14:creationId xmlns:p14="http://schemas.microsoft.com/office/powerpoint/2010/main" val="2950932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dirty="0" smtClean="0">
                <a:solidFill>
                  <a:schemeClr val="tx1"/>
                </a:solidFill>
                <a:effectLst/>
                <a:latin typeface="+mn-lt"/>
                <a:ea typeface="+mn-ea"/>
                <a:cs typeface="+mn-cs"/>
              </a:rPr>
              <a:t>Bao cao su siêu mỏng là loại mà được nhiều người ưa chuộng nhất (31%). Trong khi đó các loại bao cao su có thêm các tính năng đặc biệt như có gai, mát lạnh… lại ít được ưa chuộng hơn.</a:t>
            </a:r>
            <a:endParaRPr lang="en-US" dirty="0"/>
          </a:p>
        </p:txBody>
      </p:sp>
      <p:sp>
        <p:nvSpPr>
          <p:cNvPr id="4" name="Slide Number Placeholder 3"/>
          <p:cNvSpPr>
            <a:spLocks noGrp="1"/>
          </p:cNvSpPr>
          <p:nvPr>
            <p:ph type="sldNum" sz="quarter" idx="10"/>
          </p:nvPr>
        </p:nvSpPr>
        <p:spPr/>
        <p:txBody>
          <a:bodyPr/>
          <a:lstStyle/>
          <a:p>
            <a:fld id="{E473E376-18B2-46E1-8F2F-1B96AFC45E40}" type="slidenum">
              <a:rPr lang="en-US" smtClean="0"/>
              <a:t>7</a:t>
            </a:fld>
            <a:endParaRPr lang="en-US"/>
          </a:p>
        </p:txBody>
      </p:sp>
    </p:spTree>
    <p:extLst>
      <p:ext uri="{BB962C8B-B14F-4D97-AF65-F5344CB8AC3E}">
        <p14:creationId xmlns:p14="http://schemas.microsoft.com/office/powerpoint/2010/main" val="4253371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73E376-18B2-46E1-8F2F-1B96AFC45E40}" type="slidenum">
              <a:rPr lang="en-US" smtClean="0"/>
              <a:t>8</a:t>
            </a:fld>
            <a:endParaRPr lang="en-US"/>
          </a:p>
        </p:txBody>
      </p:sp>
    </p:spTree>
    <p:extLst>
      <p:ext uri="{BB962C8B-B14F-4D97-AF65-F5344CB8AC3E}">
        <p14:creationId xmlns:p14="http://schemas.microsoft.com/office/powerpoint/2010/main" val="1840663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Theo như mình tìm hiểu về những </a:t>
            </a:r>
            <a:r>
              <a:rPr lang="en-US" sz="1200" kern="1200" dirty="0" err="1" smtClean="0">
                <a:solidFill>
                  <a:schemeClr val="tx1"/>
                </a:solidFill>
                <a:effectLst/>
                <a:latin typeface="+mn-lt"/>
                <a:ea typeface="+mn-ea"/>
                <a:cs typeface="+mn-cs"/>
              </a:rPr>
              <a:t>đánh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của người </a:t>
            </a:r>
            <a:r>
              <a:rPr lang="en-US" sz="1200" kern="1200" dirty="0" err="1" smtClean="0">
                <a:solidFill>
                  <a:schemeClr val="tx1"/>
                </a:solidFill>
                <a:effectLst/>
                <a:latin typeface="+mn-lt"/>
                <a:ea typeface="+mn-ea"/>
                <a:cs typeface="+mn-cs"/>
              </a:rPr>
              <a:t>tiêu</a:t>
            </a:r>
            <a:r>
              <a:rPr lang="en-US" sz="1200" kern="1200" dirty="0" smtClean="0">
                <a:solidFill>
                  <a:schemeClr val="tx1"/>
                </a:solidFill>
                <a:effectLst/>
                <a:latin typeface="+mn-lt"/>
                <a:ea typeface="+mn-ea"/>
                <a:cs typeface="+mn-cs"/>
              </a:rPr>
              <a:t> dùng về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phẩm</a:t>
            </a:r>
            <a:r>
              <a:rPr lang="en-US" sz="1200" kern="1200" dirty="0" smtClean="0">
                <a:solidFill>
                  <a:schemeClr val="tx1"/>
                </a:solidFill>
                <a:effectLst/>
                <a:latin typeface="+mn-lt"/>
                <a:ea typeface="+mn-ea"/>
                <a:cs typeface="+mn-cs"/>
              </a:rPr>
              <a:t> trên những </a:t>
            </a:r>
            <a:r>
              <a:rPr lang="en-US" sz="1200" kern="1200" dirty="0" err="1" smtClean="0">
                <a:solidFill>
                  <a:schemeClr val="tx1"/>
                </a:solidFill>
                <a:effectLst/>
                <a:latin typeface="+mn-lt"/>
                <a:ea typeface="+mn-ea"/>
                <a:cs typeface="+mn-cs"/>
              </a:rPr>
              <a:t>trang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hàng</a:t>
            </a:r>
            <a:r>
              <a:rPr lang="en-US" sz="1200" kern="1200" dirty="0" smtClean="0">
                <a:solidFill>
                  <a:schemeClr val="tx1"/>
                </a:solidFill>
                <a:effectLst/>
                <a:latin typeface="+mn-lt"/>
                <a:ea typeface="+mn-ea"/>
                <a:cs typeface="+mn-cs"/>
              </a:rPr>
              <a:t> online : </a:t>
            </a:r>
            <a:r>
              <a:rPr lang="en-US" sz="1200" kern="1200" dirty="0" err="1" smtClean="0">
                <a:solidFill>
                  <a:schemeClr val="tx1"/>
                </a:solidFill>
                <a:effectLst/>
                <a:latin typeface="+mn-lt"/>
                <a:ea typeface="+mn-ea"/>
                <a:cs typeface="+mn-cs"/>
              </a:rPr>
              <a:t>shoppe</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tiki</a:t>
            </a:r>
            <a:r>
              <a:rPr lang="en-US" sz="1200" kern="1200" dirty="0" smtClean="0">
                <a:solidFill>
                  <a:schemeClr val="tx1"/>
                </a:solidFill>
                <a:effectLst/>
                <a:latin typeface="+mn-lt"/>
                <a:ea typeface="+mn-ea"/>
                <a:cs typeface="+mn-cs"/>
              </a:rPr>
              <a:t> ,… Thì dưới đây là những </a:t>
            </a:r>
            <a:r>
              <a:rPr lang="en-US" sz="1200" kern="1200" dirty="0" err="1" smtClean="0">
                <a:solidFill>
                  <a:schemeClr val="tx1"/>
                </a:solidFill>
                <a:effectLst/>
                <a:latin typeface="+mn-lt"/>
                <a:ea typeface="+mn-ea"/>
                <a:cs typeface="+mn-cs"/>
              </a:rPr>
              <a:t>phản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hồi</a:t>
            </a:r>
            <a:r>
              <a:rPr lang="en-US" sz="1200" kern="1200" dirty="0" smtClean="0">
                <a:solidFill>
                  <a:schemeClr val="tx1"/>
                </a:solidFill>
                <a:effectLst/>
                <a:latin typeface="+mn-lt"/>
                <a:ea typeface="+mn-ea"/>
                <a:cs typeface="+mn-cs"/>
              </a:rPr>
              <a:t> của người </a:t>
            </a:r>
            <a:r>
              <a:rPr lang="en-US" sz="1200" kern="1200" dirty="0" err="1" smtClean="0">
                <a:solidFill>
                  <a:schemeClr val="tx1"/>
                </a:solidFill>
                <a:effectLst/>
                <a:latin typeface="+mn-lt"/>
                <a:ea typeface="+mn-ea"/>
                <a:cs typeface="+mn-cs"/>
              </a:rPr>
              <a:t>mua</a:t>
            </a:r>
            <a:r>
              <a:rPr lang="en-US" sz="1200" kern="1200" dirty="0" smtClean="0">
                <a:solidFill>
                  <a:schemeClr val="tx1"/>
                </a:solidFill>
                <a:effectLst/>
                <a:latin typeface="+mn-lt"/>
                <a:ea typeface="+mn-ea"/>
                <a:cs typeface="+mn-cs"/>
              </a:rPr>
              <a:t> online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Rất</a:t>
            </a:r>
            <a:r>
              <a:rPr lang="en-US" sz="1200" kern="1200" dirty="0" smtClean="0">
                <a:solidFill>
                  <a:schemeClr val="tx1"/>
                </a:solidFill>
                <a:effectLst/>
                <a:latin typeface="+mn-lt"/>
                <a:ea typeface="+mn-ea"/>
                <a:cs typeface="+mn-cs"/>
              </a:rPr>
              <a:t> an </a:t>
            </a:r>
            <a:r>
              <a:rPr lang="en-US" sz="1200" kern="1200" dirty="0" err="1" smtClean="0">
                <a:solidFill>
                  <a:schemeClr val="tx1"/>
                </a:solidFill>
                <a:effectLst/>
                <a:latin typeface="+mn-lt"/>
                <a:ea typeface="+mn-ea"/>
                <a:cs typeface="+mn-cs"/>
              </a:rPr>
              <a:t>toàn</a:t>
            </a:r>
            <a:r>
              <a:rPr lang="en-US" sz="1200" kern="1200" dirty="0" smtClean="0">
                <a:solidFill>
                  <a:schemeClr val="tx1"/>
                </a:solidFill>
                <a:effectLst/>
                <a:latin typeface="+mn-lt"/>
                <a:ea typeface="+mn-ea"/>
                <a:cs typeface="+mn-cs"/>
              </a:rPr>
              <a:t> và dễ sử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Dễ tìm </a:t>
            </a:r>
            <a:r>
              <a:rPr lang="en-US" sz="1200" kern="1200" dirty="0" err="1" smtClean="0">
                <a:solidFill>
                  <a:schemeClr val="tx1"/>
                </a:solidFill>
                <a:effectLst/>
                <a:latin typeface="+mn-lt"/>
                <a:ea typeface="+mn-ea"/>
                <a:cs typeface="+mn-cs"/>
              </a:rPr>
              <a:t>kiếm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thành </a:t>
            </a:r>
            <a:r>
              <a:rPr lang="en-US" sz="1200" kern="1200" dirty="0" err="1" smtClean="0">
                <a:solidFill>
                  <a:schemeClr val="tx1"/>
                </a:solidFill>
                <a:effectLst/>
                <a:latin typeface="+mn-lt"/>
                <a:ea typeface="+mn-ea"/>
                <a:cs typeface="+mn-cs"/>
              </a:rPr>
              <a:t>rẻ</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Là công </a:t>
            </a:r>
            <a:r>
              <a:rPr lang="en-US" sz="1200" kern="1200" dirty="0" err="1" smtClean="0">
                <a:solidFill>
                  <a:schemeClr val="tx1"/>
                </a:solidFill>
                <a:effectLst/>
                <a:latin typeface="+mn-lt"/>
                <a:ea typeface="+mn-ea"/>
                <a:cs typeface="+mn-cs"/>
              </a:rPr>
              <a:t>cụ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đắc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lực</a:t>
            </a:r>
            <a:r>
              <a:rPr lang="en-US" sz="1200" kern="1200" dirty="0" smtClean="0">
                <a:solidFill>
                  <a:schemeClr val="tx1"/>
                </a:solidFill>
                <a:effectLst/>
                <a:latin typeface="+mn-lt"/>
                <a:ea typeface="+mn-ea"/>
                <a:cs typeface="+mn-cs"/>
              </a:rPr>
              <a:t> phòng </a:t>
            </a:r>
            <a:r>
              <a:rPr lang="vi-VN" sz="1200" kern="1200" dirty="0" smtClean="0">
                <a:solidFill>
                  <a:schemeClr val="tx1"/>
                </a:solidFill>
                <a:effectLst/>
                <a:latin typeface="+mn-lt"/>
                <a:ea typeface="+mn-ea"/>
                <a:cs typeface="+mn-cs"/>
              </a:rPr>
              <a:t>ch</a:t>
            </a:r>
            <a:r>
              <a:rPr lang="en-US" sz="1200" kern="1200" dirty="0" err="1" smtClean="0">
                <a:solidFill>
                  <a:schemeClr val="tx1"/>
                </a:solidFill>
                <a:effectLst/>
                <a:latin typeface="+mn-lt"/>
                <a:ea typeface="+mn-ea"/>
                <a:cs typeface="+mn-cs"/>
              </a:rPr>
              <a:t>ống</a:t>
            </a:r>
            <a:r>
              <a:rPr lang="en-US" sz="1200" kern="1200" dirty="0" smtClean="0">
                <a:solidFill>
                  <a:schemeClr val="tx1"/>
                </a:solidFill>
                <a:effectLst/>
                <a:latin typeface="+mn-lt"/>
                <a:ea typeface="+mn-ea"/>
                <a:cs typeface="+mn-cs"/>
              </a:rPr>
              <a:t> các </a:t>
            </a:r>
            <a:r>
              <a:rPr lang="en-US" sz="1200" kern="1200" dirty="0" err="1" smtClean="0">
                <a:solidFill>
                  <a:schemeClr val="tx1"/>
                </a:solidFill>
                <a:effectLst/>
                <a:latin typeface="+mn-lt"/>
                <a:ea typeface="+mn-ea"/>
                <a:cs typeface="+mn-cs"/>
              </a:rPr>
              <a:t>bệnh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lây</a:t>
            </a:r>
            <a:r>
              <a:rPr lang="en-US" sz="1200" kern="1200" dirty="0" smtClean="0">
                <a:solidFill>
                  <a:schemeClr val="tx1"/>
                </a:solidFill>
                <a:effectLst/>
                <a:latin typeface="+mn-lt"/>
                <a:ea typeface="+mn-ea"/>
                <a:cs typeface="+mn-cs"/>
              </a:rPr>
              <a:t> qua đường </a:t>
            </a:r>
            <a:r>
              <a:rPr lang="en-US" sz="1200" kern="1200" dirty="0" err="1" smtClean="0">
                <a:solidFill>
                  <a:schemeClr val="tx1"/>
                </a:solidFill>
                <a:effectLst/>
                <a:latin typeface="+mn-lt"/>
                <a:ea typeface="+mn-ea"/>
                <a:cs typeface="+mn-cs"/>
              </a:rPr>
              <a:t>tình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dục</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Khắc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tinh</a:t>
            </a:r>
            <a:r>
              <a:rPr lang="en-US" sz="1200" kern="1200" dirty="0" smtClean="0">
                <a:solidFill>
                  <a:schemeClr val="tx1"/>
                </a:solidFill>
                <a:effectLst/>
                <a:latin typeface="+mn-lt"/>
                <a:ea typeface="+mn-ea"/>
                <a:cs typeface="+mn-cs"/>
              </a:rPr>
              <a:t> sớm</a:t>
            </a:r>
          </a:p>
          <a:p>
            <a:endParaRPr lang="en-US" dirty="0"/>
          </a:p>
        </p:txBody>
      </p:sp>
      <p:sp>
        <p:nvSpPr>
          <p:cNvPr id="4" name="Slide Number Placeholder 3"/>
          <p:cNvSpPr>
            <a:spLocks noGrp="1"/>
          </p:cNvSpPr>
          <p:nvPr>
            <p:ph type="sldNum" sz="quarter" idx="10"/>
          </p:nvPr>
        </p:nvSpPr>
        <p:spPr/>
        <p:txBody>
          <a:bodyPr/>
          <a:lstStyle/>
          <a:p>
            <a:fld id="{E473E376-18B2-46E1-8F2F-1B96AFC45E40}" type="slidenum">
              <a:rPr lang="en-US" smtClean="0"/>
              <a:t>9</a:t>
            </a:fld>
            <a:endParaRPr lang="en-US"/>
          </a:p>
        </p:txBody>
      </p:sp>
    </p:spTree>
    <p:extLst>
      <p:ext uri="{BB962C8B-B14F-4D97-AF65-F5344CB8AC3E}">
        <p14:creationId xmlns:p14="http://schemas.microsoft.com/office/powerpoint/2010/main" val="676142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Tiêu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cực</a:t>
            </a:r>
            <a:r>
              <a:rPr lang="en-US" sz="1200" kern="1200" dirty="0" smtClean="0">
                <a:solidFill>
                  <a:schemeClr val="tx1"/>
                </a:solidFill>
                <a:effectLst/>
                <a:latin typeface="+mn-lt"/>
                <a:ea typeface="+mn-ea"/>
                <a:cs typeface="+mn-cs"/>
              </a:rPr>
              <a:t>: Chăm </a:t>
            </a:r>
            <a:r>
              <a:rPr lang="en-US" sz="1200" kern="1200" dirty="0" err="1" smtClean="0">
                <a:solidFill>
                  <a:schemeClr val="tx1"/>
                </a:solidFill>
                <a:effectLst/>
                <a:latin typeface="+mn-lt"/>
                <a:ea typeface="+mn-ea"/>
                <a:cs typeface="+mn-cs"/>
              </a:rPr>
              <a:t>sóc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khách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hàng</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hàng</a:t>
            </a:r>
            <a:r>
              <a:rPr lang="en-US" sz="1200" kern="1200" dirty="0" smtClean="0">
                <a:solidFill>
                  <a:schemeClr val="tx1"/>
                </a:solidFill>
                <a:effectLst/>
                <a:latin typeface="+mn-lt"/>
                <a:ea typeface="+mn-ea"/>
                <a:cs typeface="+mn-cs"/>
              </a:rPr>
              <a:t> có thể gửi các thông tin </a:t>
            </a:r>
            <a:r>
              <a:rPr lang="en-US" sz="1200" kern="1200" dirty="0" err="1" smtClean="0">
                <a:solidFill>
                  <a:schemeClr val="tx1"/>
                </a:solidFill>
                <a:effectLst/>
                <a:latin typeface="+mn-lt"/>
                <a:ea typeface="+mn-ea"/>
                <a:cs typeface="+mn-cs"/>
              </a:rPr>
              <a:t>phản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hồi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nàn</a:t>
            </a:r>
            <a:r>
              <a:rPr lang="en-US" sz="1200" kern="1200" dirty="0" smtClean="0">
                <a:solidFill>
                  <a:schemeClr val="tx1"/>
                </a:solidFill>
                <a:effectLst/>
                <a:latin typeface="+mn-lt"/>
                <a:ea typeface="+mn-ea"/>
                <a:cs typeface="+mn-cs"/>
              </a:rPr>
              <a:t> về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phẩm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thị</a:t>
            </a:r>
            <a:r>
              <a:rPr lang="en-US" sz="1200" kern="1200" dirty="0" smtClean="0">
                <a:solidFill>
                  <a:schemeClr val="tx1"/>
                </a:solidFill>
                <a:effectLst/>
                <a:latin typeface="+mn-lt"/>
                <a:ea typeface="+mn-ea"/>
                <a:cs typeface="+mn-cs"/>
              </a:rPr>
              <a:t> và </a:t>
            </a:r>
            <a:r>
              <a:rPr lang="en-US" sz="1200" kern="1200" dirty="0" err="1" smtClean="0">
                <a:solidFill>
                  <a:schemeClr val="tx1"/>
                </a:solidFill>
                <a:effectLst/>
                <a:latin typeface="+mn-lt"/>
                <a:ea typeface="+mn-ea"/>
                <a:cs typeface="+mn-cs"/>
              </a:rPr>
              <a:t>trách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nhiệm</a:t>
            </a:r>
            <a:r>
              <a:rPr lang="en-US" sz="1200" kern="1200" dirty="0" smtClean="0">
                <a:solidFill>
                  <a:schemeClr val="tx1"/>
                </a:solidFill>
                <a:effectLst/>
                <a:latin typeface="+mn-lt"/>
                <a:ea typeface="+mn-ea"/>
                <a:cs typeface="+mn-cs"/>
              </a:rPr>
              <a:t>, hay các </a:t>
            </a:r>
            <a:r>
              <a:rPr lang="en-US" sz="1200" kern="1200" dirty="0" err="1" smtClean="0">
                <a:solidFill>
                  <a:schemeClr val="tx1"/>
                </a:solidFill>
                <a:effectLst/>
                <a:latin typeface="+mn-lt"/>
                <a:ea typeface="+mn-ea"/>
                <a:cs typeface="+mn-cs"/>
              </a:rPr>
              <a:t>yêu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cầu</a:t>
            </a:r>
            <a:r>
              <a:rPr lang="en-US" sz="1200" kern="1200" dirty="0" smtClean="0">
                <a:solidFill>
                  <a:schemeClr val="tx1"/>
                </a:solidFill>
                <a:effectLst/>
                <a:latin typeface="+mn-lt"/>
                <a:ea typeface="+mn-ea"/>
                <a:cs typeface="+mn-cs"/>
              </a:rPr>
              <a:t> nào đó </a:t>
            </a:r>
            <a:r>
              <a:rPr lang="en-US" sz="1200" kern="1200" dirty="0" err="1" smtClean="0">
                <a:solidFill>
                  <a:schemeClr val="tx1"/>
                </a:solidFill>
                <a:effectLst/>
                <a:latin typeface="+mn-lt"/>
                <a:ea typeface="+mn-ea"/>
                <a:cs typeface="+mn-cs"/>
              </a:rPr>
              <a:t>đặc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thù</a:t>
            </a:r>
            <a:r>
              <a:rPr lang="en-US" sz="1200" kern="1200" dirty="0" smtClean="0">
                <a:solidFill>
                  <a:schemeClr val="tx1"/>
                </a:solidFill>
                <a:effectLst/>
                <a:latin typeface="+mn-lt"/>
                <a:ea typeface="+mn-ea"/>
                <a:cs typeface="+mn-cs"/>
              </a:rPr>
              <a:t> qua mail trên website (durex.com) hoặc tự </a:t>
            </a:r>
            <a:r>
              <a:rPr lang="en-US" sz="1200" kern="1200" dirty="0" err="1" smtClean="0">
                <a:solidFill>
                  <a:schemeClr val="tx1"/>
                </a:solidFill>
                <a:effectLst/>
                <a:latin typeface="+mn-lt"/>
                <a:ea typeface="+mn-ea"/>
                <a:cs typeface="+mn-cs"/>
              </a:rPr>
              <a:t>tay</a:t>
            </a:r>
            <a:r>
              <a:rPr lang="en-US" sz="1200" kern="1200" dirty="0" smtClean="0">
                <a:solidFill>
                  <a:schemeClr val="tx1"/>
                </a:solidFill>
                <a:effectLst/>
                <a:latin typeface="+mn-lt"/>
                <a:ea typeface="+mn-ea"/>
                <a:cs typeface="+mn-cs"/>
              </a:rPr>
              <a:t> viết </a:t>
            </a:r>
            <a:r>
              <a:rPr lang="en-US" sz="1200" kern="1200" dirty="0" err="1" smtClean="0">
                <a:solidFill>
                  <a:schemeClr val="tx1"/>
                </a:solidFill>
                <a:effectLst/>
                <a:latin typeface="+mn-lt"/>
                <a:ea typeface="+mn-ea"/>
                <a:cs typeface="+mn-cs"/>
              </a:rPr>
              <a:t>thư</a:t>
            </a:r>
            <a:r>
              <a:rPr lang="en-US" sz="1200" kern="1200" dirty="0" smtClean="0">
                <a:solidFill>
                  <a:schemeClr val="tx1"/>
                </a:solidFill>
                <a:effectLst/>
                <a:latin typeface="+mn-lt"/>
                <a:ea typeface="+mn-ea"/>
                <a:cs typeface="+mn-cs"/>
              </a:rPr>
              <a:t> đến </a:t>
            </a:r>
            <a:r>
              <a:rPr lang="en-US" sz="1200" kern="1200" dirty="0" err="1" smtClean="0">
                <a:solidFill>
                  <a:schemeClr val="tx1"/>
                </a:solidFill>
                <a:effectLst/>
                <a:latin typeface="+mn-lt"/>
                <a:ea typeface="+mn-ea"/>
                <a:cs typeface="+mn-cs"/>
              </a:rPr>
              <a:t>văn</a:t>
            </a:r>
            <a:r>
              <a:rPr lang="en-US" sz="1200" kern="1200" dirty="0" smtClean="0">
                <a:solidFill>
                  <a:schemeClr val="tx1"/>
                </a:solidFill>
                <a:effectLst/>
                <a:latin typeface="+mn-lt"/>
                <a:ea typeface="+mn-ea"/>
                <a:cs typeface="+mn-cs"/>
              </a:rPr>
              <a:t> phòng đại </a:t>
            </a:r>
            <a:r>
              <a:rPr lang="en-US" sz="1200" kern="1200" dirty="0" err="1" smtClean="0">
                <a:solidFill>
                  <a:schemeClr val="tx1"/>
                </a:solidFill>
                <a:effectLst/>
                <a:latin typeface="+mn-lt"/>
                <a:ea typeface="+mn-ea"/>
                <a:cs typeface="+mn-cs"/>
              </a:rPr>
              <a:t>diện</a:t>
            </a:r>
            <a:r>
              <a:rPr lang="en-US" sz="1200" kern="1200" dirty="0" smtClean="0">
                <a:solidFill>
                  <a:schemeClr val="tx1"/>
                </a:solidFill>
                <a:effectLst/>
                <a:latin typeface="+mn-lt"/>
                <a:ea typeface="+mn-ea"/>
                <a:cs typeface="+mn-cs"/>
              </a:rPr>
              <a:t> SSL HEALTHCARE Việt Nam( </a:t>
            </a:r>
            <a:r>
              <a:rPr lang="en-US" sz="1200" kern="1200" dirty="0" err="1" smtClean="0">
                <a:solidFill>
                  <a:schemeClr val="tx1"/>
                </a:solidFill>
                <a:effectLst/>
                <a:latin typeface="+mn-lt"/>
                <a:ea typeface="+mn-ea"/>
                <a:cs typeface="+mn-cs"/>
              </a:rPr>
              <a:t>trụ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quận</a:t>
            </a:r>
            <a:r>
              <a:rPr lang="en-US" sz="1200" kern="1200" dirty="0" smtClean="0">
                <a:solidFill>
                  <a:schemeClr val="tx1"/>
                </a:solidFill>
                <a:effectLst/>
                <a:latin typeface="+mn-lt"/>
                <a:ea typeface="+mn-ea"/>
                <a:cs typeface="+mn-cs"/>
              </a:rPr>
              <a:t> Tân Bình, TP HCM). </a:t>
            </a:r>
            <a:r>
              <a:rPr lang="en-US" sz="1200" kern="1200" dirty="0" err="1" smtClean="0">
                <a:solidFill>
                  <a:schemeClr val="tx1"/>
                </a:solidFill>
                <a:effectLst/>
                <a:latin typeface="+mn-lt"/>
                <a:ea typeface="+mn-ea"/>
                <a:cs typeface="+mn-cs"/>
              </a:rPr>
              <a:t>Tuy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bạn có thể không nhận được </a:t>
            </a:r>
            <a:r>
              <a:rPr lang="en-US" sz="1200" kern="1200" dirty="0" err="1" smtClean="0">
                <a:solidFill>
                  <a:schemeClr val="tx1"/>
                </a:solidFill>
                <a:effectLst/>
                <a:latin typeface="+mn-lt"/>
                <a:ea typeface="+mn-ea"/>
                <a:cs typeface="+mn-cs"/>
              </a:rPr>
              <a:t>phản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hồi</a:t>
            </a:r>
            <a:r>
              <a:rPr lang="en-US" sz="1200" kern="1200" dirty="0" smtClean="0">
                <a:solidFill>
                  <a:schemeClr val="tx1"/>
                </a:solidFill>
                <a:effectLst/>
                <a:latin typeface="+mn-lt"/>
                <a:ea typeface="+mn-ea"/>
                <a:cs typeface="+mn-cs"/>
              </a:rPr>
              <a:t> hoặc </a:t>
            </a:r>
            <a:r>
              <a:rPr lang="en-US" sz="1200" kern="1200" dirty="0" err="1" smtClean="0">
                <a:solidFill>
                  <a:schemeClr val="tx1"/>
                </a:solidFill>
                <a:effectLst/>
                <a:latin typeface="+mn-lt"/>
                <a:ea typeface="+mn-ea"/>
                <a:cs typeface="+mn-cs"/>
              </a:rPr>
              <a:t>rất</a:t>
            </a:r>
            <a:r>
              <a:rPr lang="en-US" sz="1200" kern="1200" dirty="0" smtClean="0">
                <a:solidFill>
                  <a:schemeClr val="tx1"/>
                </a:solidFill>
                <a:effectLst/>
                <a:latin typeface="+mn-lt"/>
                <a:ea typeface="+mn-ea"/>
                <a:cs typeface="+mn-cs"/>
              </a:rPr>
              <a:t> lâu mới nhận được </a:t>
            </a:r>
            <a:r>
              <a:rPr lang="en-US" sz="1200" kern="1200" dirty="0" err="1" smtClean="0">
                <a:solidFill>
                  <a:schemeClr val="tx1"/>
                </a:solidFill>
                <a:effectLst/>
                <a:latin typeface="+mn-lt"/>
                <a:ea typeface="+mn-ea"/>
                <a:cs typeface="+mn-cs"/>
              </a:rPr>
              <a:t>phản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hồi</a:t>
            </a:r>
            <a:r>
              <a:rPr lang="en-US" sz="1200" kern="1200" dirty="0" smtClean="0">
                <a:solidFill>
                  <a:schemeClr val="tx1"/>
                </a:solidFill>
                <a:effectLst/>
                <a:latin typeface="+mn-lt"/>
                <a:ea typeface="+mn-ea"/>
                <a:cs typeface="+mn-cs"/>
              </a:rPr>
              <a:t> từ công ty. Những câu </a:t>
            </a:r>
            <a:r>
              <a:rPr lang="en-US" sz="1200" kern="1200" dirty="0" err="1" smtClean="0">
                <a:solidFill>
                  <a:schemeClr val="tx1"/>
                </a:solidFill>
                <a:effectLst/>
                <a:latin typeface="+mn-lt"/>
                <a:ea typeface="+mn-ea"/>
                <a:cs typeface="+mn-cs"/>
              </a:rPr>
              <a:t>trả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lời</a:t>
            </a:r>
            <a:r>
              <a:rPr lang="en-US" sz="1200" kern="1200" dirty="0" smtClean="0">
                <a:solidFill>
                  <a:schemeClr val="tx1"/>
                </a:solidFill>
                <a:effectLst/>
                <a:latin typeface="+mn-lt"/>
                <a:ea typeface="+mn-ea"/>
                <a:cs typeface="+mn-cs"/>
              </a:rPr>
              <a:t> lại </a:t>
            </a:r>
            <a:r>
              <a:rPr lang="en-US" sz="1200" b="1" i="1" kern="1200" dirty="0" smtClean="0">
                <a:solidFill>
                  <a:schemeClr val="tx1"/>
                </a:solidFill>
                <a:effectLst/>
                <a:latin typeface="+mn-lt"/>
                <a:ea typeface="+mn-ea"/>
                <a:cs typeface="+mn-cs"/>
              </a:rPr>
              <a:t>không </a:t>
            </a:r>
            <a:r>
              <a:rPr lang="en-US" sz="1200" kern="1200" dirty="0" smtClean="0">
                <a:solidFill>
                  <a:schemeClr val="tx1"/>
                </a:solidFill>
                <a:effectLst/>
                <a:latin typeface="+mn-lt"/>
                <a:ea typeface="+mn-ea"/>
                <a:cs typeface="+mn-cs"/>
              </a:rPr>
              <a:t>thực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thỏa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đáng</a:t>
            </a:r>
            <a:r>
              <a:rPr lang="en-US" sz="1200" kern="1200" dirty="0" smtClean="0">
                <a:solidFill>
                  <a:schemeClr val="tx1"/>
                </a:solidFill>
                <a:effectLst/>
                <a:latin typeface="+mn-lt"/>
                <a:ea typeface="+mn-ea"/>
                <a:cs typeface="+mn-cs"/>
              </a:rPr>
              <a:t> và làm </a:t>
            </a:r>
            <a:r>
              <a:rPr lang="en-US" sz="1200" kern="1200" dirty="0" err="1" smtClean="0">
                <a:solidFill>
                  <a:schemeClr val="tx1"/>
                </a:solidFill>
                <a:effectLst/>
                <a:latin typeface="+mn-lt"/>
                <a:ea typeface="+mn-ea"/>
                <a:cs typeface="+mn-cs"/>
              </a:rPr>
              <a:t>hài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lòng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hàng</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Durex VN hoàn </a:t>
            </a:r>
            <a:r>
              <a:rPr lang="en-US" sz="1200" kern="1200" dirty="0" err="1" smtClean="0">
                <a:solidFill>
                  <a:schemeClr val="tx1"/>
                </a:solidFill>
                <a:effectLst/>
                <a:latin typeface="+mn-lt"/>
                <a:ea typeface="+mn-ea"/>
                <a:cs typeface="+mn-cs"/>
              </a:rPr>
              <a:t>toàn</a:t>
            </a:r>
            <a:r>
              <a:rPr lang="en-US" sz="1200" kern="1200" dirty="0" smtClean="0">
                <a:solidFill>
                  <a:schemeClr val="tx1"/>
                </a:solidFill>
                <a:effectLst/>
                <a:latin typeface="+mn-lt"/>
                <a:ea typeface="+mn-ea"/>
                <a:cs typeface="+mn-cs"/>
              </a:rPr>
              <a:t> không có những hình thức như điện thoại tư vấn hay </a:t>
            </a:r>
            <a:r>
              <a:rPr lang="en-US" sz="1200" kern="1200" dirty="0" err="1" smtClean="0">
                <a:solidFill>
                  <a:schemeClr val="tx1"/>
                </a:solidFill>
                <a:effectLst/>
                <a:latin typeface="+mn-lt"/>
                <a:ea typeface="+mn-ea"/>
                <a:cs typeface="+mn-cs"/>
              </a:rPr>
              <a:t>trung</a:t>
            </a:r>
            <a:r>
              <a:rPr lang="en-US" sz="1200" kern="1200" dirty="0" smtClean="0">
                <a:solidFill>
                  <a:schemeClr val="tx1"/>
                </a:solidFill>
                <a:effectLst/>
                <a:latin typeface="+mn-lt"/>
                <a:ea typeface="+mn-ea"/>
                <a:cs typeface="+mn-cs"/>
              </a:rPr>
              <a:t> tâm chăm </a:t>
            </a:r>
            <a:r>
              <a:rPr lang="en-US" sz="1200" kern="1200" dirty="0" err="1" smtClean="0">
                <a:solidFill>
                  <a:schemeClr val="tx1"/>
                </a:solidFill>
                <a:effectLst/>
                <a:latin typeface="+mn-lt"/>
                <a:ea typeface="+mn-ea"/>
                <a:cs typeface="+mn-cs"/>
              </a:rPr>
              <a:t>sóc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hàng</a:t>
            </a:r>
            <a:r>
              <a:rPr lang="en-US" sz="1200" kern="1200" dirty="0" smtClean="0">
                <a:solidFill>
                  <a:schemeClr val="tx1"/>
                </a:solidFill>
                <a:effectLst/>
                <a:latin typeface="+mn-lt"/>
                <a:ea typeface="+mn-ea"/>
                <a:cs typeface="+mn-cs"/>
              </a:rPr>
              <a:t>. Các đường tư vấn </a:t>
            </a:r>
            <a:r>
              <a:rPr lang="en-US" sz="1200" kern="1200" dirty="0" err="1" smtClean="0">
                <a:solidFill>
                  <a:schemeClr val="tx1"/>
                </a:solidFill>
                <a:effectLst/>
                <a:latin typeface="+mn-lt"/>
                <a:ea typeface="+mn-ea"/>
                <a:cs typeface="+mn-cs"/>
              </a:rPr>
              <a:t>đều</a:t>
            </a:r>
            <a:r>
              <a:rPr lang="en-US" sz="1200" kern="1200" dirty="0" smtClean="0">
                <a:solidFill>
                  <a:schemeClr val="tx1"/>
                </a:solidFill>
                <a:effectLst/>
                <a:latin typeface="+mn-lt"/>
                <a:ea typeface="+mn-ea"/>
                <a:cs typeface="+mn-cs"/>
              </a:rPr>
              <a:t> là bên </a:t>
            </a:r>
            <a:r>
              <a:rPr lang="en-US" sz="1200" kern="1200" dirty="0" err="1" smtClean="0">
                <a:solidFill>
                  <a:schemeClr val="tx1"/>
                </a:solidFill>
                <a:effectLst/>
                <a:latin typeface="+mn-lt"/>
                <a:ea typeface="+mn-ea"/>
                <a:cs typeface="+mn-cs"/>
              </a:rPr>
              <a:t>trung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đảm</a:t>
            </a:r>
            <a:r>
              <a:rPr lang="en-US" sz="1200" kern="1200" dirty="0" smtClean="0">
                <a:solidFill>
                  <a:schemeClr val="tx1"/>
                </a:solidFill>
                <a:effectLst/>
                <a:latin typeface="+mn-lt"/>
                <a:ea typeface="+mn-ea"/>
                <a:cs typeface="+mn-cs"/>
              </a:rPr>
              <a:t> nhận. Không thấy </a:t>
            </a:r>
            <a:r>
              <a:rPr lang="en-US" sz="1200" kern="1200" dirty="0" err="1" smtClean="0">
                <a:solidFill>
                  <a:schemeClr val="tx1"/>
                </a:solidFill>
                <a:effectLst/>
                <a:latin typeface="+mn-lt"/>
                <a:ea typeface="+mn-ea"/>
                <a:cs typeface="+mn-cs"/>
              </a:rPr>
              <a:t>dấu</a:t>
            </a:r>
            <a:r>
              <a:rPr lang="en-US" sz="1200" kern="1200" dirty="0" smtClean="0">
                <a:solidFill>
                  <a:schemeClr val="tx1"/>
                </a:solidFill>
                <a:effectLst/>
                <a:latin typeface="+mn-lt"/>
                <a:ea typeface="+mn-ea"/>
                <a:cs typeface="+mn-cs"/>
              </a:rPr>
              <a:t> hiệu nào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thấy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hợp tác </a:t>
            </a:r>
            <a:r>
              <a:rPr lang="en-US" sz="1200" kern="1200" dirty="0" err="1" smtClean="0">
                <a:solidFill>
                  <a:schemeClr val="tx1"/>
                </a:solidFill>
                <a:effectLst/>
                <a:latin typeface="+mn-lt"/>
                <a:ea typeface="+mn-ea"/>
                <a:cs typeface="+mn-cs"/>
              </a:rPr>
              <a:t>giữu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xuất</a:t>
            </a:r>
            <a:r>
              <a:rPr lang="en-US" sz="1200" kern="1200" dirty="0" smtClean="0">
                <a:solidFill>
                  <a:schemeClr val="tx1"/>
                </a:solidFill>
                <a:effectLst/>
                <a:latin typeface="+mn-lt"/>
                <a:ea typeface="+mn-ea"/>
                <a:cs typeface="+mn-cs"/>
              </a:rPr>
              <a:t> và bên </a:t>
            </a:r>
            <a:r>
              <a:rPr lang="en-US" sz="1200" kern="1200" dirty="0" err="1" smtClean="0">
                <a:solidFill>
                  <a:schemeClr val="tx1"/>
                </a:solidFill>
                <a:effectLst/>
                <a:latin typeface="+mn-lt"/>
                <a:ea typeface="+mn-ea"/>
                <a:cs typeface="+mn-cs"/>
              </a:rPr>
              <a:t>trung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trong việc </a:t>
            </a:r>
            <a:r>
              <a:rPr lang="en-US" sz="1200" kern="1200" dirty="0" err="1" smtClean="0">
                <a:solidFill>
                  <a:schemeClr val="tx1"/>
                </a:solidFill>
                <a:effectLst/>
                <a:latin typeface="+mn-lt"/>
                <a:ea typeface="+mn-ea"/>
                <a:cs typeface="+mn-cs"/>
              </a:rPr>
              <a:t>xây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kênh</a:t>
            </a:r>
            <a:r>
              <a:rPr lang="en-US" sz="1200" kern="1200" dirty="0" smtClean="0">
                <a:solidFill>
                  <a:schemeClr val="tx1"/>
                </a:solidFill>
                <a:effectLst/>
                <a:latin typeface="+mn-lt"/>
                <a:ea typeface="+mn-ea"/>
                <a:cs typeface="+mn-cs"/>
              </a:rPr>
              <a:t> tư vấn và chăm </a:t>
            </a:r>
            <a:r>
              <a:rPr lang="en-US" sz="1200" kern="1200" dirty="0" err="1" smtClean="0">
                <a:solidFill>
                  <a:schemeClr val="tx1"/>
                </a:solidFill>
                <a:effectLst/>
                <a:latin typeface="+mn-lt"/>
                <a:ea typeface="+mn-ea"/>
                <a:cs typeface="+mn-cs"/>
              </a:rPr>
              <a:t>sóc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hàng</a:t>
            </a:r>
            <a:r>
              <a:rPr lang="en-US" sz="1200" kern="1200" dirty="0" smtClean="0">
                <a:solidFill>
                  <a:schemeClr val="tx1"/>
                </a:solidFill>
                <a:effectLst/>
                <a:latin typeface="+mn-lt"/>
                <a:ea typeface="+mn-ea"/>
                <a:cs typeface="+mn-cs"/>
              </a:rPr>
              <a:t> có hiệu </a:t>
            </a:r>
            <a:r>
              <a:rPr lang="en-US" sz="1200" kern="1200" dirty="0" err="1" smtClean="0">
                <a:solidFill>
                  <a:schemeClr val="tx1"/>
                </a:solidFill>
                <a:effectLst/>
                <a:latin typeface="+mn-lt"/>
                <a:ea typeface="+mn-ea"/>
                <a:cs typeface="+mn-cs"/>
              </a:rPr>
              <a:t>quả</a:t>
            </a:r>
            <a:r>
              <a:rPr lang="en-US" sz="1200" kern="1200" dirty="0" smtClean="0">
                <a:solidFill>
                  <a:schemeClr val="tx1"/>
                </a:solidFill>
                <a:effectLst/>
                <a:latin typeface="+mn-lt"/>
                <a:ea typeface="+mn-ea"/>
                <a:cs typeface="+mn-cs"/>
              </a:rPr>
              <a:t>. Các đường </a:t>
            </a:r>
            <a:r>
              <a:rPr lang="en-US" sz="1200" kern="1200" dirty="0" err="1" smtClean="0">
                <a:solidFill>
                  <a:schemeClr val="tx1"/>
                </a:solidFill>
                <a:effectLst/>
                <a:latin typeface="+mn-lt"/>
                <a:ea typeface="+mn-ea"/>
                <a:cs typeface="+mn-cs"/>
              </a:rPr>
              <a:t>dây</a:t>
            </a:r>
            <a:r>
              <a:rPr lang="en-US" sz="1200" kern="1200" dirty="0" smtClean="0">
                <a:solidFill>
                  <a:schemeClr val="tx1"/>
                </a:solidFill>
                <a:effectLst/>
                <a:latin typeface="+mn-lt"/>
                <a:ea typeface="+mn-ea"/>
                <a:cs typeface="+mn-cs"/>
              </a:rPr>
              <a:t> tư vấn của các </a:t>
            </a:r>
            <a:r>
              <a:rPr lang="en-US" sz="1200" kern="1200" dirty="0" err="1" smtClean="0">
                <a:solidFill>
                  <a:schemeClr val="tx1"/>
                </a:solidFill>
                <a:effectLst/>
                <a:latin typeface="+mn-lt"/>
                <a:ea typeface="+mn-ea"/>
                <a:cs typeface="+mn-cs"/>
              </a:rPr>
              <a:t>trung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mang</a:t>
            </a:r>
            <a:r>
              <a:rPr lang="en-US" sz="1200" kern="1200" dirty="0" smtClean="0">
                <a:solidFill>
                  <a:schemeClr val="tx1"/>
                </a:solidFill>
                <a:effectLst/>
                <a:latin typeface="+mn-lt"/>
                <a:ea typeface="+mn-ea"/>
                <a:cs typeface="+mn-cs"/>
              </a:rPr>
              <a:t> tính tự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rạc</a:t>
            </a:r>
            <a:r>
              <a:rPr lang="en-US" sz="1200" kern="1200" dirty="0" smtClean="0">
                <a:solidFill>
                  <a:schemeClr val="tx1"/>
                </a:solidFill>
                <a:effectLst/>
                <a:latin typeface="+mn-lt"/>
                <a:ea typeface="+mn-ea"/>
                <a:cs typeface="+mn-cs"/>
              </a:rPr>
              <a:t> ,nhân viên tư vấn </a:t>
            </a:r>
            <a:r>
              <a:rPr lang="en-US" sz="1200" kern="1200" dirty="0" err="1" smtClean="0">
                <a:solidFill>
                  <a:schemeClr val="tx1"/>
                </a:solidFill>
                <a:effectLst/>
                <a:latin typeface="+mn-lt"/>
                <a:ea typeface="+mn-ea"/>
                <a:cs typeface="+mn-cs"/>
              </a:rPr>
              <a:t>thiếu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kiến</a:t>
            </a:r>
            <a:r>
              <a:rPr lang="en-US" sz="1200" kern="1200" dirty="0" smtClean="0">
                <a:solidFill>
                  <a:schemeClr val="tx1"/>
                </a:solidFill>
                <a:effectLst/>
                <a:latin typeface="+mn-lt"/>
                <a:ea typeface="+mn-ea"/>
                <a:cs typeface="+mn-cs"/>
              </a:rPr>
              <a:t> thức và </a:t>
            </a:r>
            <a:r>
              <a:rPr lang="en-US" sz="1200" kern="1200" dirty="0" err="1" smtClean="0">
                <a:solidFill>
                  <a:schemeClr val="tx1"/>
                </a:solidFill>
                <a:effectLst/>
                <a:latin typeface="+mn-lt"/>
                <a:ea typeface="+mn-ea"/>
                <a:cs typeface="+mn-cs"/>
              </a:rPr>
              <a:t>thiếu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nghiệp</a:t>
            </a:r>
            <a:r>
              <a:rPr lang="vi-V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vi-VN" sz="1200" kern="1200" dirty="0" smtClean="0">
                <a:solidFill>
                  <a:schemeClr val="tx1"/>
                </a:solidFill>
                <a:effectLst/>
                <a:latin typeface="+mn-lt"/>
                <a:ea typeface="+mn-ea"/>
                <a:cs typeface="+mn-cs"/>
              </a:rPr>
              <a:t>- Việc thăm dò khách hàng tại Việt Nam được tiến hành online tiện lợi cho bộ phận thanh thiếu niên, những người tiếp xúc nhiều với công nghệ nhưng nó lại khó tiếp cận với những người lớn tuổi hoặc không quen sử dụng internet.</a:t>
            </a:r>
            <a:endParaRPr lang="en-US" sz="1200" kern="1200" dirty="0" smtClean="0">
              <a:solidFill>
                <a:schemeClr val="tx1"/>
              </a:solidFill>
              <a:effectLst/>
              <a:latin typeface="+mn-lt"/>
              <a:ea typeface="+mn-ea"/>
              <a:cs typeface="+mn-cs"/>
            </a:endParaRPr>
          </a:p>
          <a:p>
            <a:r>
              <a:rPr lang="vi-VN" sz="1200" kern="1200" dirty="0" smtClean="0">
                <a:solidFill>
                  <a:schemeClr val="tx1"/>
                </a:solidFill>
                <a:effectLst/>
                <a:latin typeface="+mn-lt"/>
                <a:ea typeface="+mn-ea"/>
                <a:cs typeface="+mn-cs"/>
              </a:rPr>
              <a:t>- Quá phụ thuộc vào phân phối trung gian trong dịch vụ khách hàng: từ lập hệ thống call center, đến việc chuyển phát sản phẩm và nghe những lời phàn nàn từ khách hàng hay tư vấn trực tiếp cho họ là những việc trung gian phân phối phải tự xoay mở . </a:t>
            </a:r>
            <a:endParaRPr lang="en-US" sz="1200" kern="1200" dirty="0" smtClean="0">
              <a:solidFill>
                <a:schemeClr val="tx1"/>
              </a:solidFill>
              <a:effectLst/>
              <a:latin typeface="+mn-lt"/>
              <a:ea typeface="+mn-ea"/>
              <a:cs typeface="+mn-cs"/>
            </a:endParaRPr>
          </a:p>
          <a:p>
            <a:r>
              <a:rPr lang="vi-VN" sz="1200" kern="1200" dirty="0" smtClean="0">
                <a:solidFill>
                  <a:schemeClr val="tx1"/>
                </a:solidFill>
                <a:effectLst/>
                <a:latin typeface="+mn-lt"/>
                <a:ea typeface="+mn-ea"/>
                <a:cs typeface="+mn-cs"/>
              </a:rPr>
              <a:t>- Công ty chủ quản không quan tâm nhiều đến việc cung cấp dịch vụ cho khách hàng mà họ lại coi đó là việc của trung gian phân phối. Đó là lý do nhãn hiệu durex nổi tiếng nhưng phải khó khăn lắm người ta mới tìm hiểu được công ty chủ quản là công ty nào. Trung gian phân phối thiếu kinh nghiệm thiếu chuyên nghiệp và tiềm lực có thể đưa ra dịch vụ khách hàng kém chất lượng, và khi đó sản phẩm durex sẽ chịu liên đới rất nặng nề.</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473E376-18B2-46E1-8F2F-1B96AFC45E40}" type="slidenum">
              <a:rPr lang="en-US" smtClean="0"/>
              <a:t>10</a:t>
            </a:fld>
            <a:endParaRPr lang="en-US"/>
          </a:p>
        </p:txBody>
      </p:sp>
    </p:spTree>
    <p:extLst>
      <p:ext uri="{BB962C8B-B14F-4D97-AF65-F5344CB8AC3E}">
        <p14:creationId xmlns:p14="http://schemas.microsoft.com/office/powerpoint/2010/main" val="1499534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sz="1200" b="0" i="0" u="none" strike="noStrike" kern="1200" dirty="0" smtClean="0">
                <a:solidFill>
                  <a:schemeClr val="tx1"/>
                </a:solidFill>
                <a:effectLst/>
                <a:latin typeface="+mn-lt"/>
                <a:ea typeface="+mn-ea"/>
                <a:cs typeface="+mn-cs"/>
              </a:rPr>
              <a:t>Durex nắm giữ 26% thị phần trên toàn thế giới và phân phối hơn một tỷ sản phẩm mỗi năm. Các sản phẩm của Durex bao gồm bao cao su, gel bôi trơn, gel tăng khoái cảm, đồ chơi người lớn… phục vụ sở thích và nhu cầu đa dạng của khách hàng tuỳ theo mức độ thoả mãn, cảm giác thân mật, mùi hương và màu sắc. Nguyên liệu chất lượng bao cao su cũng được kiểm định bằng điện từ. Sự đổi mới và sáng tạo liên tục cũng tạo nên lợi thế cạnh tranh của Durex trong hành trình chinh phục khách hàng.</a:t>
            </a:r>
            <a:endParaRPr lang="vi-VN" b="0" dirty="0" smtClean="0">
              <a:effectLst/>
            </a:endParaRPr>
          </a:p>
          <a:p>
            <a:r>
              <a:rPr lang="vi-VN" dirty="0" smtClean="0"/>
              <a:t/>
            </a:r>
            <a:br>
              <a:rPr lang="vi-VN" dirty="0" smtClean="0"/>
            </a:br>
            <a:endParaRPr lang="en-US" dirty="0"/>
          </a:p>
        </p:txBody>
      </p:sp>
      <p:sp>
        <p:nvSpPr>
          <p:cNvPr id="4" name="Slide Number Placeholder 3"/>
          <p:cNvSpPr>
            <a:spLocks noGrp="1"/>
          </p:cNvSpPr>
          <p:nvPr>
            <p:ph type="sldNum" sz="quarter" idx="10"/>
          </p:nvPr>
        </p:nvSpPr>
        <p:spPr/>
        <p:txBody>
          <a:bodyPr/>
          <a:lstStyle/>
          <a:p>
            <a:fld id="{E473E376-18B2-46E1-8F2F-1B96AFC45E40}" type="slidenum">
              <a:rPr lang="en-US" smtClean="0"/>
              <a:t>12</a:t>
            </a:fld>
            <a:endParaRPr lang="en-US"/>
          </a:p>
        </p:txBody>
      </p:sp>
    </p:spTree>
    <p:extLst>
      <p:ext uri="{BB962C8B-B14F-4D97-AF65-F5344CB8AC3E}">
        <p14:creationId xmlns:p14="http://schemas.microsoft.com/office/powerpoint/2010/main" val="193672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D8318B-B48F-47A4-89FD-6AC39DAD39A1}" type="datetime1">
              <a:rPr lang="en-US" smtClean="0"/>
              <a:t>11/3/2019</a:t>
            </a:fld>
            <a:endParaRPr lang="en-US"/>
          </a:p>
        </p:txBody>
      </p:sp>
      <p:sp>
        <p:nvSpPr>
          <p:cNvPr id="5" name="Footer Placeholder 4"/>
          <p:cNvSpPr>
            <a:spLocks noGrp="1"/>
          </p:cNvSpPr>
          <p:nvPr>
            <p:ph type="ftr" sz="quarter" idx="11"/>
          </p:nvPr>
        </p:nvSpPr>
        <p:spPr/>
        <p:txBody>
          <a:bodyPr/>
          <a:lstStyle/>
          <a:p>
            <a:r>
              <a:rPr lang="en-US" smtClean="0"/>
              <a:t>DUREX VIỆT NAM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114FF2-2755-4235-8663-749AF74EDC84}" type="datetime1">
              <a:rPr lang="en-US" smtClean="0"/>
              <a:t>11/3/2019</a:t>
            </a:fld>
            <a:endParaRPr lang="en-US"/>
          </a:p>
        </p:txBody>
      </p:sp>
      <p:sp>
        <p:nvSpPr>
          <p:cNvPr id="5" name="Footer Placeholder 4"/>
          <p:cNvSpPr>
            <a:spLocks noGrp="1"/>
          </p:cNvSpPr>
          <p:nvPr>
            <p:ph type="ftr" sz="quarter" idx="11"/>
          </p:nvPr>
        </p:nvSpPr>
        <p:spPr/>
        <p:txBody>
          <a:bodyPr/>
          <a:lstStyle/>
          <a:p>
            <a:r>
              <a:rPr lang="en-US" smtClean="0"/>
              <a:t>DUREX VIỆT NAM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1CD88F-C4AD-459B-BA65-1E939A238979}" type="datetime1">
              <a:rPr lang="en-US" smtClean="0"/>
              <a:t>11/3/2019</a:t>
            </a:fld>
            <a:endParaRPr lang="en-US"/>
          </a:p>
        </p:txBody>
      </p:sp>
      <p:sp>
        <p:nvSpPr>
          <p:cNvPr id="5" name="Footer Placeholder 4"/>
          <p:cNvSpPr>
            <a:spLocks noGrp="1"/>
          </p:cNvSpPr>
          <p:nvPr>
            <p:ph type="ftr" sz="quarter" idx="11"/>
          </p:nvPr>
        </p:nvSpPr>
        <p:spPr/>
        <p:txBody>
          <a:bodyPr/>
          <a:lstStyle/>
          <a:p>
            <a:r>
              <a:rPr lang="en-US" smtClean="0"/>
              <a:t>DUREX VIỆT NAM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DF512D-F21D-4A78-9D88-F1DFBDFDAA9E}" type="datetime1">
              <a:rPr lang="en-US" smtClean="0"/>
              <a:t>11/3/2019</a:t>
            </a:fld>
            <a:endParaRPr lang="en-US"/>
          </a:p>
        </p:txBody>
      </p:sp>
      <p:sp>
        <p:nvSpPr>
          <p:cNvPr id="5" name="Footer Placeholder 4"/>
          <p:cNvSpPr>
            <a:spLocks noGrp="1"/>
          </p:cNvSpPr>
          <p:nvPr>
            <p:ph type="ftr" sz="quarter" idx="11"/>
          </p:nvPr>
        </p:nvSpPr>
        <p:spPr/>
        <p:txBody>
          <a:bodyPr/>
          <a:lstStyle/>
          <a:p>
            <a:r>
              <a:rPr lang="en-US" smtClean="0"/>
              <a:t>DUREX VIỆT NAM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780C54-E7A2-4271-9AF4-F55BA4561356}" type="datetime1">
              <a:rPr lang="en-US" smtClean="0"/>
              <a:t>11/3/2019</a:t>
            </a:fld>
            <a:endParaRPr lang="en-US"/>
          </a:p>
        </p:txBody>
      </p:sp>
      <p:sp>
        <p:nvSpPr>
          <p:cNvPr id="5" name="Footer Placeholder 4"/>
          <p:cNvSpPr>
            <a:spLocks noGrp="1"/>
          </p:cNvSpPr>
          <p:nvPr>
            <p:ph type="ftr" sz="quarter" idx="11"/>
          </p:nvPr>
        </p:nvSpPr>
        <p:spPr/>
        <p:txBody>
          <a:bodyPr/>
          <a:lstStyle/>
          <a:p>
            <a:r>
              <a:rPr lang="en-US" smtClean="0"/>
              <a:t>DUREX VIỆT NAM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82A1D1-DA31-4A4C-A0B5-2EF6D56FC103}" type="datetime1">
              <a:rPr lang="en-US" smtClean="0"/>
              <a:t>11/3/2019</a:t>
            </a:fld>
            <a:endParaRPr lang="en-US"/>
          </a:p>
        </p:txBody>
      </p:sp>
      <p:sp>
        <p:nvSpPr>
          <p:cNvPr id="6" name="Footer Placeholder 5"/>
          <p:cNvSpPr>
            <a:spLocks noGrp="1"/>
          </p:cNvSpPr>
          <p:nvPr>
            <p:ph type="ftr" sz="quarter" idx="11"/>
          </p:nvPr>
        </p:nvSpPr>
        <p:spPr/>
        <p:txBody>
          <a:bodyPr/>
          <a:lstStyle/>
          <a:p>
            <a:r>
              <a:rPr lang="en-US" smtClean="0"/>
              <a:t>DUREX VIỆT NAM</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AE7A338-0508-456D-A152-087A78FCDEE3}" type="datetime1">
              <a:rPr lang="en-US" smtClean="0"/>
              <a:t>11/3/2019</a:t>
            </a:fld>
            <a:endParaRPr lang="en-US"/>
          </a:p>
        </p:txBody>
      </p:sp>
      <p:sp>
        <p:nvSpPr>
          <p:cNvPr id="8" name="Footer Placeholder 7"/>
          <p:cNvSpPr>
            <a:spLocks noGrp="1"/>
          </p:cNvSpPr>
          <p:nvPr>
            <p:ph type="ftr" sz="quarter" idx="11"/>
          </p:nvPr>
        </p:nvSpPr>
        <p:spPr/>
        <p:txBody>
          <a:bodyPr/>
          <a:lstStyle/>
          <a:p>
            <a:r>
              <a:rPr lang="en-US" smtClean="0"/>
              <a:t>DUREX VIỆT NAM</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46B7F4-A060-4C7A-B20B-1CB250653C27}" type="datetime1">
              <a:rPr lang="en-US" smtClean="0"/>
              <a:t>11/3/2019</a:t>
            </a:fld>
            <a:endParaRPr lang="en-US"/>
          </a:p>
        </p:txBody>
      </p:sp>
      <p:sp>
        <p:nvSpPr>
          <p:cNvPr id="4" name="Footer Placeholder 3"/>
          <p:cNvSpPr>
            <a:spLocks noGrp="1"/>
          </p:cNvSpPr>
          <p:nvPr>
            <p:ph type="ftr" sz="quarter" idx="11"/>
          </p:nvPr>
        </p:nvSpPr>
        <p:spPr/>
        <p:txBody>
          <a:bodyPr/>
          <a:lstStyle/>
          <a:p>
            <a:r>
              <a:rPr lang="en-US" smtClean="0"/>
              <a:t>DUREX VIỆT NAM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28600" y="6872448"/>
            <a:ext cx="2286000" cy="304800"/>
          </a:xfrm>
          <a:noFill/>
          <a:ln w="22225" cmpd="sng">
            <a:solidFill>
              <a:schemeClr val="bg1"/>
            </a:solidFill>
          </a:ln>
        </p:spPr>
        <p:txBody>
          <a:bodyPr/>
          <a:lstStyle>
            <a:lvl1pPr>
              <a:defRPr sz="1800" b="1">
                <a:solidFill>
                  <a:schemeClr val="bg1"/>
                </a:solidFill>
                <a:latin typeface="Montserrat Medium"/>
              </a:defRPr>
            </a:lvl1pPr>
          </a:lstStyle>
          <a:p>
            <a:r>
              <a:rPr lang="en-US" dirty="0" smtClean="0"/>
              <a:t>DUREX VIỆT NAM</a:t>
            </a:r>
            <a:endParaRPr lang="en-US" dirty="0"/>
          </a:p>
        </p:txBody>
      </p:sp>
      <p:sp>
        <p:nvSpPr>
          <p:cNvPr id="4" name="Slide Number Placeholder 3"/>
          <p:cNvSpPr>
            <a:spLocks noGrp="1"/>
          </p:cNvSpPr>
          <p:nvPr>
            <p:ph type="sldNum" sz="quarter" idx="12"/>
          </p:nvPr>
        </p:nvSpPr>
        <p:spPr>
          <a:xfrm>
            <a:off x="8686800" y="6759506"/>
            <a:ext cx="609600" cy="485982"/>
          </a:xfrm>
          <a:noFill/>
          <a:ln>
            <a:noFill/>
          </a:ln>
          <a:effectLst>
            <a:softEdge rad="12700"/>
          </a:effectLst>
        </p:spPr>
        <p:txBody>
          <a:bodyPr/>
          <a:lstStyle>
            <a:lvl1pPr algn="ctr">
              <a:defRPr sz="2600" b="1">
                <a:solidFill>
                  <a:schemeClr val="accent6">
                    <a:lumMod val="50000"/>
                  </a:schemeClr>
                </a:solidFill>
                <a:latin typeface="+mn-lt"/>
              </a:defRPr>
            </a:lvl1pPr>
          </a:lstStyle>
          <a:p>
            <a:fld id="{B6F15528-21DE-4FAA-801E-634DDDAF4B2B}"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CF79B2-3E68-4D5B-A651-6BB7E991C959}" type="datetime1">
              <a:rPr lang="en-US" smtClean="0"/>
              <a:t>11/3/2019</a:t>
            </a:fld>
            <a:endParaRPr lang="en-US"/>
          </a:p>
        </p:txBody>
      </p:sp>
      <p:sp>
        <p:nvSpPr>
          <p:cNvPr id="6" name="Footer Placeholder 5"/>
          <p:cNvSpPr>
            <a:spLocks noGrp="1"/>
          </p:cNvSpPr>
          <p:nvPr>
            <p:ph type="ftr" sz="quarter" idx="11"/>
          </p:nvPr>
        </p:nvSpPr>
        <p:spPr/>
        <p:txBody>
          <a:bodyPr/>
          <a:lstStyle/>
          <a:p>
            <a:r>
              <a:rPr lang="en-US" smtClean="0"/>
              <a:t>DUREX VIỆT NAM</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1BF933-67DA-4CAA-98FF-CD7783E80B49}" type="datetime1">
              <a:rPr lang="en-US" smtClean="0"/>
              <a:t>11/3/2019</a:t>
            </a:fld>
            <a:endParaRPr lang="en-US"/>
          </a:p>
        </p:txBody>
      </p:sp>
      <p:sp>
        <p:nvSpPr>
          <p:cNvPr id="6" name="Footer Placeholder 5"/>
          <p:cNvSpPr>
            <a:spLocks noGrp="1"/>
          </p:cNvSpPr>
          <p:nvPr>
            <p:ph type="ftr" sz="quarter" idx="11"/>
          </p:nvPr>
        </p:nvSpPr>
        <p:spPr/>
        <p:txBody>
          <a:bodyPr/>
          <a:lstStyle/>
          <a:p>
            <a:r>
              <a:rPr lang="en-US" smtClean="0"/>
              <a:t>DUREX VIỆT NAM</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E83747-B8E3-4717-A7A8-068B15921446}" type="datetime1">
              <a:rPr lang="en-US" smtClean="0"/>
              <a:t>11/3/2019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DUREX VIỆT NAM</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2.jpeg"/><Relationship Id="rId7" Type="http://schemas.openxmlformats.org/officeDocument/2006/relationships/diagramColors" Target="../diagrams/colors4.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4.jp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6.jp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2.jpeg"/><Relationship Id="rId7" Type="http://schemas.openxmlformats.org/officeDocument/2006/relationships/diagramQuickStyle" Target="../diagrams/quickStyle5.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17.png"/><Relationship Id="rId9" Type="http://schemas.microsoft.com/office/2007/relationships/diagramDrawing" Target="../diagrams/drawing5.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2.jpeg"/><Relationship Id="rId7" Type="http://schemas.openxmlformats.org/officeDocument/2006/relationships/diagramQuickStyle" Target="../diagrams/quickStyle6.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17.png"/><Relationship Id="rId9" Type="http://schemas.microsoft.com/office/2007/relationships/diagramDrawing" Target="../diagrams/drawing6.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12.jpeg"/><Relationship Id="rId7" Type="http://schemas.openxmlformats.org/officeDocument/2006/relationships/diagramQuickStyle" Target="../diagrams/quickStyle7.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17.png"/><Relationship Id="rId9" Type="http://schemas.microsoft.com/office/2007/relationships/diagramDrawing" Target="../diagrams/drawing7.xml"/></Relationships>
</file>

<file path=ppt/slides/_rels/slide23.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7.png"/><Relationship Id="rId7" Type="http://schemas.openxmlformats.org/officeDocument/2006/relationships/diagramColors" Target="../diagrams/colors8.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3.wdp"/><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9.jpeg"/><Relationship Id="rId7" Type="http://schemas.openxmlformats.org/officeDocument/2006/relationships/diagramQuickStyle" Target="../diagrams/quickStyle3.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1.jpg"/><Relationship Id="rId4" Type="http://schemas.openxmlformats.org/officeDocument/2006/relationships/image" Target="../media/image10.png"/><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duotone>
              <a:prstClr val="black"/>
              <a:srgbClr val="0070C0">
                <a:tint val="45000"/>
                <a:satMod val="400000"/>
              </a:srgbClr>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r="-23"/>
          <a:stretch/>
        </p:blipFill>
        <p:spPr>
          <a:xfrm>
            <a:off x="0" y="1"/>
            <a:ext cx="9753600" cy="7315200"/>
          </a:xfrm>
          <a:prstGeom prst="rect">
            <a:avLst/>
          </a:prstGeom>
        </p:spPr>
      </p:pic>
      <p:grpSp>
        <p:nvGrpSpPr>
          <p:cNvPr id="11" name="Group 10"/>
          <p:cNvGrpSpPr/>
          <p:nvPr/>
        </p:nvGrpSpPr>
        <p:grpSpPr>
          <a:xfrm>
            <a:off x="381963" y="689723"/>
            <a:ext cx="1645227" cy="683578"/>
            <a:chOff x="-609888" y="666750"/>
            <a:chExt cx="1645227" cy="683578"/>
          </a:xfrm>
        </p:grpSpPr>
        <p:grpSp>
          <p:nvGrpSpPr>
            <p:cNvPr id="4" name="Group 4"/>
            <p:cNvGrpSpPr/>
            <p:nvPr/>
          </p:nvGrpSpPr>
          <p:grpSpPr>
            <a:xfrm>
              <a:off x="-609888" y="666750"/>
              <a:ext cx="1645227" cy="683578"/>
              <a:chOff x="0" y="0"/>
              <a:chExt cx="2902491" cy="1096328"/>
            </a:xfrm>
          </p:grpSpPr>
          <p:sp>
            <p:nvSpPr>
              <p:cNvPr id="5" name="Freeform 5"/>
              <p:cNvSpPr/>
              <p:nvPr/>
            </p:nvSpPr>
            <p:spPr>
              <a:xfrm>
                <a:off x="0" y="0"/>
                <a:ext cx="2902491" cy="1096328"/>
              </a:xfrm>
              <a:custGeom>
                <a:avLst/>
                <a:gdLst/>
                <a:ahLst/>
                <a:cxnLst/>
                <a:rect l="l" t="t" r="r" b="b"/>
                <a:pathLst>
                  <a:path w="2902491" h="1096328">
                    <a:moveTo>
                      <a:pt x="2902491" y="279400"/>
                    </a:moveTo>
                    <a:lnTo>
                      <a:pt x="2902491" y="0"/>
                    </a:lnTo>
                    <a:lnTo>
                      <a:pt x="0" y="0"/>
                    </a:lnTo>
                    <a:lnTo>
                      <a:pt x="0" y="1096328"/>
                    </a:lnTo>
                    <a:lnTo>
                      <a:pt x="2902491" y="1096328"/>
                    </a:lnTo>
                    <a:lnTo>
                      <a:pt x="2902491" y="279400"/>
                    </a:lnTo>
                    <a:close/>
                    <a:moveTo>
                      <a:pt x="2823751" y="279400"/>
                    </a:moveTo>
                    <a:lnTo>
                      <a:pt x="2823751" y="1017588"/>
                    </a:lnTo>
                    <a:lnTo>
                      <a:pt x="78740" y="1017588"/>
                    </a:lnTo>
                    <a:lnTo>
                      <a:pt x="78740" y="78740"/>
                    </a:lnTo>
                    <a:lnTo>
                      <a:pt x="2823751" y="78740"/>
                    </a:lnTo>
                    <a:lnTo>
                      <a:pt x="2823751" y="279400"/>
                    </a:lnTo>
                    <a:close/>
                  </a:path>
                </a:pathLst>
              </a:custGeom>
              <a:solidFill>
                <a:srgbClr val="FFDD61"/>
              </a:solidFill>
            </p:spPr>
          </p:sp>
        </p:grpSp>
        <p:sp>
          <p:nvSpPr>
            <p:cNvPr id="6" name="TextBox 6"/>
            <p:cNvSpPr txBox="1"/>
            <p:nvPr/>
          </p:nvSpPr>
          <p:spPr>
            <a:xfrm>
              <a:off x="-488661" y="819269"/>
              <a:ext cx="1402773" cy="385042"/>
            </a:xfrm>
            <a:prstGeom prst="rect">
              <a:avLst/>
            </a:prstGeom>
          </p:spPr>
          <p:txBody>
            <a:bodyPr lIns="0" tIns="0" rIns="0" bIns="0" rtlCol="0" anchor="t">
              <a:spAutoFit/>
            </a:bodyPr>
            <a:lstStyle/>
            <a:p>
              <a:pPr algn="ctr">
                <a:lnSpc>
                  <a:spcPts val="1539"/>
                </a:lnSpc>
              </a:pPr>
              <a:r>
                <a:rPr lang="en-US" sz="1509" b="1" spc="226" dirty="0" smtClean="0">
                  <a:solidFill>
                    <a:srgbClr val="FFFFFF"/>
                  </a:solidFill>
                  <a:latin typeface="Glacial Indifference"/>
                </a:rPr>
                <a:t>MARKETING PRINCIPLES</a:t>
              </a:r>
              <a:endParaRPr lang="en-US" sz="1509" b="1" spc="226" dirty="0">
                <a:solidFill>
                  <a:srgbClr val="FFFFFF"/>
                </a:solidFill>
                <a:latin typeface="Glacial Indifference"/>
              </a:endParaRPr>
            </a:p>
          </p:txBody>
        </p:sp>
      </p:grpSp>
      <p:grpSp>
        <p:nvGrpSpPr>
          <p:cNvPr id="7" name="Group 7"/>
          <p:cNvGrpSpPr/>
          <p:nvPr/>
        </p:nvGrpSpPr>
        <p:grpSpPr>
          <a:xfrm>
            <a:off x="2722140" y="1031512"/>
            <a:ext cx="6757140" cy="5982200"/>
            <a:chOff x="4038350" y="224683"/>
            <a:chExt cx="7763016" cy="8866802"/>
          </a:xfrm>
        </p:grpSpPr>
        <p:sp>
          <p:nvSpPr>
            <p:cNvPr id="8" name="TextBox 8"/>
            <p:cNvSpPr txBox="1"/>
            <p:nvPr/>
          </p:nvSpPr>
          <p:spPr>
            <a:xfrm>
              <a:off x="4307490" y="224683"/>
              <a:ext cx="7493876" cy="1389941"/>
            </a:xfrm>
            <a:prstGeom prst="rect">
              <a:avLst/>
            </a:prstGeom>
          </p:spPr>
          <p:txBody>
            <a:bodyPr wrap="square" lIns="0" tIns="0" rIns="0" bIns="0" rtlCol="0" anchor="t">
              <a:spAutoFit/>
            </a:bodyPr>
            <a:lstStyle/>
            <a:p>
              <a:pPr algn="r">
                <a:lnSpc>
                  <a:spcPts val="7172"/>
                </a:lnSpc>
              </a:pPr>
              <a:endParaRPr lang="en-US" sz="7244" dirty="0">
                <a:solidFill>
                  <a:srgbClr val="FFDD61"/>
                </a:solidFill>
                <a:latin typeface="Corbel" panose="020B0503020204020204" pitchFamily="34" charset="0"/>
                <a:ea typeface="Segoe UI Black" panose="020B0A02040204020203" pitchFamily="34" charset="0"/>
                <a:cs typeface="Times New Roman" panose="02020603050405020304" pitchFamily="18" charset="0"/>
              </a:endParaRPr>
            </a:p>
          </p:txBody>
        </p:sp>
        <p:sp>
          <p:nvSpPr>
            <p:cNvPr id="10" name="TextBox 10"/>
            <p:cNvSpPr txBox="1"/>
            <p:nvPr/>
          </p:nvSpPr>
          <p:spPr>
            <a:xfrm>
              <a:off x="4038350" y="5746124"/>
              <a:ext cx="7594600" cy="3345361"/>
            </a:xfrm>
            <a:prstGeom prst="rect">
              <a:avLst/>
            </a:prstGeom>
          </p:spPr>
          <p:txBody>
            <a:bodyPr lIns="0" tIns="0" rIns="0" bIns="0" rtlCol="0" anchor="t">
              <a:spAutoFit/>
            </a:bodyPr>
            <a:lstStyle/>
            <a:p>
              <a:pPr algn="r">
                <a:lnSpc>
                  <a:spcPts val="2191"/>
                </a:lnSpc>
              </a:pPr>
              <a:r>
                <a:rPr lang="en-US" sz="1811" b="1" u="sng" spc="199" dirty="0">
                  <a:solidFill>
                    <a:srgbClr val="FFDD61"/>
                  </a:solidFill>
                  <a:latin typeface="Times New Roman" panose="02020603050405020304" pitchFamily="18" charset="0"/>
                  <a:cs typeface="Times New Roman" panose="02020603050405020304" pitchFamily="18" charset="0"/>
                </a:rPr>
                <a:t>PRESENTED </a:t>
              </a:r>
              <a:r>
                <a:rPr lang="en-US" sz="1811" b="1" u="sng" spc="199" dirty="0" smtClean="0">
                  <a:solidFill>
                    <a:srgbClr val="FFDD61"/>
                  </a:solidFill>
                  <a:latin typeface="Times New Roman" panose="02020603050405020304" pitchFamily="18" charset="0"/>
                  <a:cs typeface="Times New Roman" panose="02020603050405020304" pitchFamily="18" charset="0"/>
                </a:rPr>
                <a:t>BY</a:t>
              </a:r>
            </a:p>
            <a:p>
              <a:pPr algn="r">
                <a:lnSpc>
                  <a:spcPts val="2191"/>
                </a:lnSpc>
              </a:pPr>
              <a:endParaRPr lang="en-US" sz="1811" b="1" u="sng" spc="199" dirty="0">
                <a:solidFill>
                  <a:srgbClr val="FFDD61"/>
                </a:solidFill>
                <a:latin typeface="Times New Roman" panose="02020603050405020304" pitchFamily="18" charset="0"/>
                <a:cs typeface="Times New Roman" panose="02020603050405020304" pitchFamily="18" charset="0"/>
              </a:endParaRPr>
            </a:p>
            <a:p>
              <a:pPr algn="r">
                <a:lnSpc>
                  <a:spcPts val="2191"/>
                </a:lnSpc>
              </a:pPr>
              <a:r>
                <a:rPr lang="en-US" sz="1811" spc="199" dirty="0" smtClean="0">
                  <a:solidFill>
                    <a:srgbClr val="FFDD61"/>
                  </a:solidFill>
                  <a:latin typeface="Times New Roman" panose="02020603050405020304" pitchFamily="18" charset="0"/>
                  <a:cs typeface="Times New Roman" panose="02020603050405020304" pitchFamily="18" charset="0"/>
                </a:rPr>
                <a:t>BÙI VIỆT HOÀNG</a:t>
              </a:r>
            </a:p>
            <a:p>
              <a:pPr algn="r">
                <a:lnSpc>
                  <a:spcPts val="2191"/>
                </a:lnSpc>
              </a:pPr>
              <a:r>
                <a:rPr lang="en-US" sz="1811" spc="199" dirty="0" smtClean="0">
                  <a:solidFill>
                    <a:srgbClr val="FFDD61"/>
                  </a:solidFill>
                  <a:latin typeface="Times New Roman" panose="02020603050405020304" pitchFamily="18" charset="0"/>
                  <a:cs typeface="Times New Roman" panose="02020603050405020304" pitchFamily="18" charset="0"/>
                </a:rPr>
                <a:t>LÊ </a:t>
              </a:r>
              <a:r>
                <a:rPr lang="en-US" sz="1811" spc="199" dirty="0">
                  <a:solidFill>
                    <a:srgbClr val="FFDD61"/>
                  </a:solidFill>
                  <a:latin typeface="Times New Roman" panose="02020603050405020304" pitchFamily="18" charset="0"/>
                  <a:cs typeface="Times New Roman" panose="02020603050405020304" pitchFamily="18" charset="0"/>
                </a:rPr>
                <a:t>VIỆT </a:t>
              </a:r>
              <a:r>
                <a:rPr lang="en-US" sz="1811" spc="199" dirty="0" smtClean="0">
                  <a:solidFill>
                    <a:srgbClr val="FFDD61"/>
                  </a:solidFill>
                  <a:latin typeface="Times New Roman" panose="02020603050405020304" pitchFamily="18" charset="0"/>
                  <a:cs typeface="Times New Roman" panose="02020603050405020304" pitchFamily="18" charset="0"/>
                </a:rPr>
                <a:t>HOÀNG</a:t>
              </a:r>
            </a:p>
            <a:p>
              <a:pPr algn="r">
                <a:lnSpc>
                  <a:spcPts val="2191"/>
                </a:lnSpc>
              </a:pPr>
              <a:r>
                <a:rPr lang="en-US" sz="1811" spc="199" dirty="0" smtClean="0">
                  <a:solidFill>
                    <a:srgbClr val="FFDD61"/>
                  </a:solidFill>
                  <a:latin typeface="Times New Roman" panose="02020603050405020304" pitchFamily="18" charset="0"/>
                  <a:cs typeface="Times New Roman" panose="02020603050405020304" pitchFamily="18" charset="0"/>
                </a:rPr>
                <a:t>TÔ QUANG ĐẠT</a:t>
              </a:r>
            </a:p>
            <a:p>
              <a:pPr algn="r">
                <a:lnSpc>
                  <a:spcPts val="2191"/>
                </a:lnSpc>
              </a:pPr>
              <a:r>
                <a:rPr lang="en-US" sz="1811" spc="199" dirty="0" smtClean="0">
                  <a:solidFill>
                    <a:srgbClr val="FFDD61"/>
                  </a:solidFill>
                  <a:latin typeface="Times New Roman" panose="02020603050405020304" pitchFamily="18" charset="0"/>
                  <a:cs typeface="Times New Roman" panose="02020603050405020304" pitchFamily="18" charset="0"/>
                </a:rPr>
                <a:t>NGUYỄN THÀNH TRUNG</a:t>
              </a:r>
            </a:p>
            <a:p>
              <a:pPr algn="r">
                <a:lnSpc>
                  <a:spcPts val="2191"/>
                </a:lnSpc>
              </a:pPr>
              <a:r>
                <a:rPr lang="en-US" sz="1811" spc="199" dirty="0" smtClean="0">
                  <a:solidFill>
                    <a:srgbClr val="FFDD61"/>
                  </a:solidFill>
                  <a:latin typeface="Times New Roman" panose="02020603050405020304" pitchFamily="18" charset="0"/>
                  <a:cs typeface="Times New Roman" panose="02020603050405020304" pitchFamily="18" charset="0"/>
                </a:rPr>
                <a:t>NGUYỄN THỊ HỒNG MIÊN</a:t>
              </a:r>
              <a:endParaRPr lang="en-US" sz="1811" spc="199" dirty="0">
                <a:solidFill>
                  <a:srgbClr val="FFDD61"/>
                </a:solidFill>
                <a:latin typeface="Times New Roman" panose="02020603050405020304" pitchFamily="18" charset="0"/>
                <a:cs typeface="Times New Roman" panose="02020603050405020304" pitchFamily="18" charset="0"/>
              </a:endParaRPr>
            </a:p>
            <a:p>
              <a:pPr algn="r">
                <a:lnSpc>
                  <a:spcPts val="2191"/>
                </a:lnSpc>
              </a:pPr>
              <a:endParaRPr lang="en-US" sz="1811" spc="199" dirty="0">
                <a:solidFill>
                  <a:srgbClr val="FFDD61"/>
                </a:solidFill>
                <a:latin typeface="Times New Roman" panose="02020603050405020304" pitchFamily="18" charset="0"/>
                <a:cs typeface="Times New Roman" panose="02020603050405020304" pitchFamily="18" charset="0"/>
              </a:endParaRPr>
            </a:p>
          </p:txBody>
        </p:sp>
      </p:grpSp>
      <p:sp>
        <p:nvSpPr>
          <p:cNvPr id="13" name="TextBox 12"/>
          <p:cNvSpPr txBox="1"/>
          <p:nvPr/>
        </p:nvSpPr>
        <p:spPr>
          <a:xfrm>
            <a:off x="2598413" y="1333888"/>
            <a:ext cx="6858000" cy="4647426"/>
          </a:xfrm>
          <a:prstGeom prst="rect">
            <a:avLst/>
          </a:prstGeom>
          <a:noFill/>
        </p:spPr>
        <p:txBody>
          <a:bodyPr wrap="square" rtlCol="0">
            <a:spAutoFit/>
          </a:bodyPr>
          <a:lstStyle/>
          <a:p>
            <a:pPr algn="r"/>
            <a:r>
              <a:rPr lang="en-US" sz="7400" dirty="0">
                <a:solidFill>
                  <a:srgbClr val="FFDD61"/>
                </a:solidFill>
                <a:latin typeface="Corbel" panose="020B0503020204020204" pitchFamily="34" charset="0"/>
                <a:ea typeface="Segoe UI Black" panose="020B0A02040204020203" pitchFamily="34" charset="0"/>
                <a:cs typeface="Times New Roman" panose="02020603050405020304" pitchFamily="18" charset="0"/>
              </a:rPr>
              <a:t>NHÃN HIỆU DUREX </a:t>
            </a:r>
            <a:endParaRPr lang="en-US" sz="7400" dirty="0" smtClean="0">
              <a:solidFill>
                <a:srgbClr val="FFDD61"/>
              </a:solidFill>
              <a:latin typeface="Corbel" panose="020B0503020204020204" pitchFamily="34" charset="0"/>
              <a:ea typeface="Segoe UI Black" panose="020B0A02040204020203" pitchFamily="34" charset="0"/>
              <a:cs typeface="Times New Roman" panose="02020603050405020304" pitchFamily="18" charset="0"/>
            </a:endParaRPr>
          </a:p>
          <a:p>
            <a:pPr algn="r"/>
            <a:r>
              <a:rPr lang="en-US" sz="7400" dirty="0" smtClean="0">
                <a:solidFill>
                  <a:srgbClr val="FFDD61"/>
                </a:solidFill>
                <a:latin typeface="Corbel" panose="020B0503020204020204" pitchFamily="34" charset="0"/>
                <a:ea typeface="Segoe UI Black" panose="020B0A02040204020203" pitchFamily="34" charset="0"/>
                <a:cs typeface="Times New Roman" panose="02020603050405020304" pitchFamily="18" charset="0"/>
              </a:rPr>
              <a:t>VIỆT </a:t>
            </a:r>
            <a:r>
              <a:rPr lang="en-US" sz="7400" dirty="0">
                <a:solidFill>
                  <a:srgbClr val="FFDD61"/>
                </a:solidFill>
                <a:latin typeface="Corbel" panose="020B0503020204020204" pitchFamily="34" charset="0"/>
                <a:ea typeface="Segoe UI Black" panose="020B0A02040204020203" pitchFamily="34" charset="0"/>
                <a:cs typeface="Times New Roman" panose="02020603050405020304" pitchFamily="18" charset="0"/>
              </a:rPr>
              <a:t>NAM</a:t>
            </a:r>
          </a:p>
          <a:p>
            <a:pPr algn="r"/>
            <a:endParaRPr lang="en-US" sz="7400" dirty="0"/>
          </a:p>
        </p:txBody>
      </p:sp>
      <p:sp>
        <p:nvSpPr>
          <p:cNvPr id="3" name="Footer Placeholder 2"/>
          <p:cNvSpPr>
            <a:spLocks noGrp="1"/>
          </p:cNvSpPr>
          <p:nvPr>
            <p:ph type="ftr" sz="quarter" idx="11"/>
          </p:nvPr>
        </p:nvSpPr>
        <p:spPr>
          <a:xfrm>
            <a:off x="344780" y="6817564"/>
            <a:ext cx="2286000" cy="304800"/>
          </a:xfrm>
          <a:ln>
            <a:solidFill>
              <a:schemeClr val="bg1"/>
            </a:solidFill>
          </a:ln>
        </p:spPr>
        <p:txBody>
          <a:bodyPr/>
          <a:lstStyle/>
          <a:p>
            <a:r>
              <a:rPr lang="en-US" dirty="0" smtClean="0">
                <a:solidFill>
                  <a:schemeClr val="bg1"/>
                </a:solidFill>
              </a:rPr>
              <a:t>DUREX VIỆT NAM</a:t>
            </a:r>
            <a:endParaRPr lang="en-US" dirty="0">
              <a:solidFill>
                <a:schemeClr val="bg1"/>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a:t>
            </a:fld>
            <a:endParaRPr lang="en-US"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4B21"/>
        </a:solidFill>
        <a:effectLst/>
      </p:bgPr>
    </p:bg>
    <p:spTree>
      <p:nvGrpSpPr>
        <p:cNvPr id="1" name=""/>
        <p:cNvGrpSpPr/>
        <p:nvPr/>
      </p:nvGrpSpPr>
      <p:grpSpPr>
        <a:xfrm>
          <a:off x="0" y="0"/>
          <a:ext cx="0" cy="0"/>
          <a:chOff x="0" y="0"/>
          <a:chExt cx="0" cy="0"/>
        </a:xfrm>
      </p:grpSpPr>
      <p:sp>
        <p:nvSpPr>
          <p:cNvPr id="2" name="TextBox 2"/>
          <p:cNvSpPr txBox="1"/>
          <p:nvPr/>
        </p:nvSpPr>
        <p:spPr>
          <a:xfrm>
            <a:off x="666750" y="644223"/>
            <a:ext cx="8439301" cy="549878"/>
          </a:xfrm>
          <a:prstGeom prst="rect">
            <a:avLst/>
          </a:prstGeom>
        </p:spPr>
        <p:txBody>
          <a:bodyPr lIns="0" tIns="0" rIns="0" bIns="0" rtlCol="0" anchor="t">
            <a:spAutoFit/>
          </a:bodyPr>
          <a:lstStyle/>
          <a:p>
            <a:pPr algn="ctr">
              <a:lnSpc>
                <a:spcPts val="4183"/>
              </a:lnSpc>
            </a:pPr>
            <a:r>
              <a:rPr lang="en-US" sz="4226" b="1" dirty="0" err="1" smtClean="0">
                <a:solidFill>
                  <a:srgbClr val="FFFFFF"/>
                </a:solidFill>
                <a:latin typeface="Corbel" panose="020B0503020204020204" pitchFamily="34" charset="0"/>
              </a:rPr>
              <a:t>Đánh</a:t>
            </a:r>
            <a:r>
              <a:rPr lang="en-US" sz="4226" b="1" dirty="0" smtClean="0">
                <a:solidFill>
                  <a:srgbClr val="FFFFFF"/>
                </a:solidFill>
                <a:latin typeface="Corbel" panose="020B0503020204020204" pitchFamily="34" charset="0"/>
              </a:rPr>
              <a:t> </a:t>
            </a:r>
            <a:r>
              <a:rPr lang="en-US" sz="4226" b="1" dirty="0" err="1" smtClean="0">
                <a:solidFill>
                  <a:srgbClr val="FFFFFF"/>
                </a:solidFill>
                <a:latin typeface="Corbel" panose="020B0503020204020204" pitchFamily="34" charset="0"/>
              </a:rPr>
              <a:t>giá</a:t>
            </a:r>
            <a:r>
              <a:rPr lang="en-US" sz="4226" b="1" dirty="0" smtClean="0">
                <a:solidFill>
                  <a:srgbClr val="FFFFFF"/>
                </a:solidFill>
                <a:latin typeface="Corbel" panose="020B0503020204020204" pitchFamily="34" charset="0"/>
              </a:rPr>
              <a:t> của </a:t>
            </a:r>
            <a:r>
              <a:rPr lang="en-US" sz="4226" b="1" dirty="0" err="1" smtClean="0">
                <a:solidFill>
                  <a:srgbClr val="FFFFFF"/>
                </a:solidFill>
                <a:latin typeface="Corbel" panose="020B0503020204020204" pitchFamily="34" charset="0"/>
              </a:rPr>
              <a:t>khách</a:t>
            </a:r>
            <a:r>
              <a:rPr lang="en-US" sz="4226" b="1" dirty="0" smtClean="0">
                <a:solidFill>
                  <a:srgbClr val="FFFFFF"/>
                </a:solidFill>
                <a:latin typeface="Corbel" panose="020B0503020204020204" pitchFamily="34" charset="0"/>
              </a:rPr>
              <a:t> </a:t>
            </a:r>
            <a:r>
              <a:rPr lang="en-US" sz="4226" b="1" dirty="0" err="1" smtClean="0">
                <a:solidFill>
                  <a:srgbClr val="FFFFFF"/>
                </a:solidFill>
                <a:latin typeface="Corbel" panose="020B0503020204020204" pitchFamily="34" charset="0"/>
              </a:rPr>
              <a:t>hàng</a:t>
            </a:r>
            <a:endParaRPr lang="en-US" sz="4226" b="1" dirty="0">
              <a:solidFill>
                <a:srgbClr val="FFFFFF"/>
              </a:solidFill>
              <a:latin typeface="Corbel" panose="020B0503020204020204" pitchFamily="34" charset="0"/>
            </a:endParaRPr>
          </a:p>
        </p:txBody>
      </p:sp>
      <p:sp>
        <p:nvSpPr>
          <p:cNvPr id="23" name="Footer Placeholder 22"/>
          <p:cNvSpPr>
            <a:spLocks noGrp="1"/>
          </p:cNvSpPr>
          <p:nvPr>
            <p:ph type="ftr" sz="quarter" idx="11"/>
          </p:nvPr>
        </p:nvSpPr>
        <p:spPr/>
        <p:txBody>
          <a:bodyPr/>
          <a:lstStyle/>
          <a:p>
            <a:r>
              <a:rPr lang="en-US" smtClean="0"/>
              <a:t>DUREX VIỆT NAM</a:t>
            </a:r>
            <a:endParaRPr lang="en-US"/>
          </a:p>
        </p:txBody>
      </p:sp>
      <p:sp>
        <p:nvSpPr>
          <p:cNvPr id="24" name="Slide Number Placeholder 23"/>
          <p:cNvSpPr>
            <a:spLocks noGrp="1"/>
          </p:cNvSpPr>
          <p:nvPr>
            <p:ph type="sldNum" sz="quarter" idx="12"/>
          </p:nvPr>
        </p:nvSpPr>
        <p:spPr/>
        <p:txBody>
          <a:bodyPr/>
          <a:lstStyle/>
          <a:p>
            <a:fld id="{B6F15528-21DE-4FAA-801E-634DDDAF4B2B}" type="slidenum">
              <a:rPr lang="en-US" smtClean="0"/>
              <a:pPr/>
              <a:t>10</a:t>
            </a:fld>
            <a:endParaRPr lang="en-US"/>
          </a:p>
        </p:txBody>
      </p:sp>
      <p:sp>
        <p:nvSpPr>
          <p:cNvPr id="3" name="Rectangular Callout 2"/>
          <p:cNvSpPr/>
          <p:nvPr/>
        </p:nvSpPr>
        <p:spPr>
          <a:xfrm>
            <a:off x="3759197" y="1506252"/>
            <a:ext cx="4876800" cy="1066800"/>
          </a:xfrm>
          <a:prstGeom prst="wedgeRectCallout">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2500" dirty="0" smtClean="0">
              <a:latin typeface="Maiandra GD" panose="020E0502030308020204" pitchFamily="34" charset="0"/>
            </a:endParaRPr>
          </a:p>
          <a:p>
            <a:r>
              <a:rPr lang="en-US" sz="2500" dirty="0" smtClean="0">
                <a:latin typeface="Maiandra GD" panose="020E0502030308020204" pitchFamily="34" charset="0"/>
              </a:rPr>
              <a:t>Chăm </a:t>
            </a:r>
            <a:r>
              <a:rPr lang="en-US" sz="2500" dirty="0" err="1" smtClean="0">
                <a:latin typeface="Maiandra GD" panose="020E0502030308020204" pitchFamily="34" charset="0"/>
              </a:rPr>
              <a:t>sóc</a:t>
            </a:r>
            <a:r>
              <a:rPr lang="en-US" sz="2500" dirty="0" smtClean="0">
                <a:latin typeface="Maiandra GD" panose="020E0502030308020204" pitchFamily="34" charset="0"/>
              </a:rPr>
              <a:t> </a:t>
            </a:r>
            <a:r>
              <a:rPr lang="en-US" sz="2500" dirty="0" err="1" smtClean="0">
                <a:latin typeface="Maiandra GD" panose="020E0502030308020204" pitchFamily="34" charset="0"/>
              </a:rPr>
              <a:t>khách</a:t>
            </a:r>
            <a:r>
              <a:rPr lang="en-US" sz="2500" dirty="0" smtClean="0">
                <a:latin typeface="Maiandra GD" panose="020E0502030308020204" pitchFamily="34" charset="0"/>
              </a:rPr>
              <a:t> </a:t>
            </a:r>
            <a:r>
              <a:rPr lang="en-US" sz="2500" dirty="0" err="1" smtClean="0">
                <a:latin typeface="Maiandra GD" panose="020E0502030308020204" pitchFamily="34" charset="0"/>
              </a:rPr>
              <a:t>hàng</a:t>
            </a:r>
            <a:r>
              <a:rPr lang="en-US" sz="2500" dirty="0" smtClean="0">
                <a:latin typeface="Maiandra GD" panose="020E0502030308020204" pitchFamily="34" charset="0"/>
              </a:rPr>
              <a:t> </a:t>
            </a:r>
            <a:r>
              <a:rPr lang="vi-VN" sz="2500" dirty="0" smtClean="0">
                <a:latin typeface="Maiandra GD" panose="020E0502030308020204" pitchFamily="34" charset="0"/>
              </a:rPr>
              <a:t>trả lời</a:t>
            </a:r>
            <a:r>
              <a:rPr lang="en-US" sz="2500" dirty="0" smtClean="0">
                <a:latin typeface="Maiandra GD" panose="020E0502030308020204" pitchFamily="34" charset="0"/>
              </a:rPr>
              <a:t> </a:t>
            </a:r>
            <a:r>
              <a:rPr lang="vi-VN" sz="2500" dirty="0" smtClean="0">
                <a:latin typeface="Maiandra GD" panose="020E0502030308020204" pitchFamily="34" charset="0"/>
              </a:rPr>
              <a:t>không </a:t>
            </a:r>
            <a:r>
              <a:rPr lang="vi-VN" sz="2500" dirty="0">
                <a:latin typeface="Maiandra GD" panose="020E0502030308020204" pitchFamily="34" charset="0"/>
              </a:rPr>
              <a:t>thực sự thỏa đáng </a:t>
            </a:r>
            <a:endParaRPr lang="en-US" sz="2500" dirty="0">
              <a:latin typeface="Maiandra GD" panose="020E0502030308020204" pitchFamily="34" charset="0"/>
            </a:endParaRPr>
          </a:p>
          <a:p>
            <a:r>
              <a:rPr lang="en-US" sz="2500" dirty="0" smtClean="0">
                <a:latin typeface="Maiandra GD" panose="020E0502030308020204" pitchFamily="34" charset="0"/>
              </a:rPr>
              <a:t> </a:t>
            </a:r>
            <a:endParaRPr lang="en-US" sz="2500" dirty="0">
              <a:latin typeface="Maiandra GD" panose="020E0502030308020204" pitchFamily="34" charset="0"/>
            </a:endParaRPr>
          </a:p>
        </p:txBody>
      </p:sp>
      <p:sp>
        <p:nvSpPr>
          <p:cNvPr id="8" name="Rectangular Callout 7"/>
          <p:cNvSpPr/>
          <p:nvPr/>
        </p:nvSpPr>
        <p:spPr>
          <a:xfrm>
            <a:off x="3767665" y="2813328"/>
            <a:ext cx="4868333" cy="1025315"/>
          </a:xfrm>
          <a:prstGeom prst="wedgeRectCallou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2200" dirty="0" smtClean="0">
                <a:latin typeface="Maiandra GD" panose="020E0502030308020204" pitchFamily="34" charset="0"/>
              </a:rPr>
              <a:t>K</a:t>
            </a:r>
            <a:r>
              <a:rPr lang="vi-VN" sz="2200" dirty="0" smtClean="0">
                <a:latin typeface="Maiandra GD" panose="020E0502030308020204" pitchFamily="34" charset="0"/>
              </a:rPr>
              <a:t>hông </a:t>
            </a:r>
            <a:r>
              <a:rPr lang="vi-VN" sz="2200" dirty="0">
                <a:latin typeface="Maiandra GD" panose="020E0502030308020204" pitchFamily="34" charset="0"/>
              </a:rPr>
              <a:t>có những hình thức như điện thoại tư vấn hay trung tâm chăm sóc khách hàng</a:t>
            </a:r>
            <a:endParaRPr lang="en-US" sz="2200" dirty="0">
              <a:latin typeface="Maiandra GD" panose="020E0502030308020204" pitchFamily="34" charset="0"/>
            </a:endParaRPr>
          </a:p>
        </p:txBody>
      </p:sp>
      <p:sp>
        <p:nvSpPr>
          <p:cNvPr id="9" name="Rectangular Callout 8"/>
          <p:cNvSpPr/>
          <p:nvPr/>
        </p:nvSpPr>
        <p:spPr>
          <a:xfrm>
            <a:off x="3759197" y="4129195"/>
            <a:ext cx="4876800" cy="1326161"/>
          </a:xfrm>
          <a:prstGeom prst="wedgeRectCallout">
            <a:avLst>
              <a:gd name="adj1" fmla="val -19791"/>
              <a:gd name="adj2" fmla="val 65675"/>
            </a:avLst>
          </a:prstGeom>
        </p:spPr>
        <p:style>
          <a:lnRef idx="1">
            <a:schemeClr val="accent6"/>
          </a:lnRef>
          <a:fillRef idx="2">
            <a:schemeClr val="accent6"/>
          </a:fillRef>
          <a:effectRef idx="1">
            <a:schemeClr val="accent6"/>
          </a:effectRef>
          <a:fontRef idx="minor">
            <a:schemeClr val="dk1"/>
          </a:fontRef>
        </p:style>
        <p:txBody>
          <a:bodyPr rtlCol="0" anchor="ctr"/>
          <a:lstStyle/>
          <a:p>
            <a:r>
              <a:rPr lang="vi-VN" sz="2500" dirty="0">
                <a:latin typeface="Maiandra GD" panose="020E0502030308020204" pitchFamily="34" charset="0"/>
              </a:rPr>
              <a:t>khó tiếp cận với những người lớn tuổi hoặc không quen sử dụng internet</a:t>
            </a:r>
            <a:endParaRPr lang="en-US" sz="2500" dirty="0">
              <a:latin typeface="Maiandra GD" panose="020E0502030308020204" pitchFamily="34" charset="0"/>
            </a:endParaRPr>
          </a:p>
        </p:txBody>
      </p:sp>
      <p:sp>
        <p:nvSpPr>
          <p:cNvPr id="10" name="Rectangular Callout 9"/>
          <p:cNvSpPr/>
          <p:nvPr/>
        </p:nvSpPr>
        <p:spPr>
          <a:xfrm>
            <a:off x="3759197" y="5823787"/>
            <a:ext cx="4885268" cy="1121513"/>
          </a:xfrm>
          <a:prstGeom prst="wedgeRectCallout">
            <a:avLst>
              <a:gd name="adj1" fmla="val -19791"/>
              <a:gd name="adj2" fmla="val 65675"/>
            </a:avLst>
          </a:prstGeom>
        </p:spPr>
        <p:style>
          <a:lnRef idx="1">
            <a:schemeClr val="dk1"/>
          </a:lnRef>
          <a:fillRef idx="2">
            <a:schemeClr val="dk1"/>
          </a:fillRef>
          <a:effectRef idx="1">
            <a:schemeClr val="dk1"/>
          </a:effectRef>
          <a:fontRef idx="minor">
            <a:schemeClr val="dk1"/>
          </a:fontRef>
        </p:style>
        <p:txBody>
          <a:bodyPr rtlCol="0" anchor="ctr"/>
          <a:lstStyle/>
          <a:p>
            <a:r>
              <a:rPr lang="vi-VN" sz="2500" dirty="0">
                <a:latin typeface="Maiandra GD" panose="020E0502030308020204" pitchFamily="34" charset="0"/>
              </a:rPr>
              <a:t>Quá phụ thuộc vào phân phối trung gian trong dịch vụ khách hàng</a:t>
            </a:r>
            <a:endParaRPr lang="en-US" sz="2500" dirty="0">
              <a:latin typeface="Maiandra GD" panose="020E0502030308020204" pitchFamily="34" charset="0"/>
            </a:endParaRPr>
          </a:p>
        </p:txBody>
      </p:sp>
      <p:pic>
        <p:nvPicPr>
          <p:cNvPr id="11270" name="Picture 6" descr="Image result for customer feedback negativ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397769"/>
            <a:ext cx="3090333" cy="30903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4B21"/>
        </a:solidFill>
        <a:effectLst/>
      </p:bgPr>
    </p:bg>
    <p:spTree>
      <p:nvGrpSpPr>
        <p:cNvPr id="1" name=""/>
        <p:cNvGrpSpPr/>
        <p:nvPr/>
      </p:nvGrpSpPr>
      <p:grpSpPr>
        <a:xfrm>
          <a:off x="0" y="0"/>
          <a:ext cx="0" cy="0"/>
          <a:chOff x="0" y="0"/>
          <a:chExt cx="0" cy="0"/>
        </a:xfrm>
      </p:grpSpPr>
      <p:sp>
        <p:nvSpPr>
          <p:cNvPr id="2" name="TextBox 2"/>
          <p:cNvSpPr txBox="1"/>
          <p:nvPr/>
        </p:nvSpPr>
        <p:spPr>
          <a:xfrm>
            <a:off x="666750" y="644223"/>
            <a:ext cx="8439301" cy="549878"/>
          </a:xfrm>
          <a:prstGeom prst="rect">
            <a:avLst/>
          </a:prstGeom>
        </p:spPr>
        <p:txBody>
          <a:bodyPr lIns="0" tIns="0" rIns="0" bIns="0" rtlCol="0" anchor="t">
            <a:spAutoFit/>
          </a:bodyPr>
          <a:lstStyle/>
          <a:p>
            <a:pPr algn="ctr">
              <a:lnSpc>
                <a:spcPts val="4183"/>
              </a:lnSpc>
            </a:pPr>
            <a:r>
              <a:rPr lang="en-US" sz="4226" b="1" dirty="0" smtClean="0">
                <a:solidFill>
                  <a:srgbClr val="FFFFFF"/>
                </a:solidFill>
                <a:latin typeface="Corbel" panose="020B0503020204020204" pitchFamily="34" charset="0"/>
              </a:rPr>
              <a:t>4P TRONG MARKETING</a:t>
            </a:r>
            <a:endParaRPr lang="en-US" sz="4226" b="1" dirty="0">
              <a:solidFill>
                <a:srgbClr val="FFFFFF"/>
              </a:solidFill>
              <a:latin typeface="Corbel" panose="020B0503020204020204" pitchFamily="34" charset="0"/>
            </a:endParaRPr>
          </a:p>
        </p:txBody>
      </p:sp>
      <p:grpSp>
        <p:nvGrpSpPr>
          <p:cNvPr id="20" name="Group 19"/>
          <p:cNvGrpSpPr/>
          <p:nvPr/>
        </p:nvGrpSpPr>
        <p:grpSpPr>
          <a:xfrm>
            <a:off x="2877738" y="2286000"/>
            <a:ext cx="1847850" cy="2473705"/>
            <a:chOff x="2867025" y="1809750"/>
            <a:chExt cx="1847850" cy="2473705"/>
          </a:xfrm>
        </p:grpSpPr>
        <p:pic>
          <p:nvPicPr>
            <p:cNvPr id="3" name="Picture 3"/>
            <p:cNvPicPr>
              <a:picLocks noChangeAspect="1"/>
            </p:cNvPicPr>
            <p:nvPr/>
          </p:nvPicPr>
          <p:blipFill>
            <a:blip r:embed="rId2"/>
            <a:srcRect/>
            <a:stretch>
              <a:fillRect/>
            </a:stretch>
          </p:blipFill>
          <p:spPr>
            <a:xfrm>
              <a:off x="2867025" y="1809750"/>
              <a:ext cx="1846813" cy="1846813"/>
            </a:xfrm>
            <a:prstGeom prst="rect">
              <a:avLst/>
            </a:prstGeom>
          </p:spPr>
        </p:pic>
        <p:grpSp>
          <p:nvGrpSpPr>
            <p:cNvPr id="4" name="Group 4"/>
            <p:cNvGrpSpPr/>
            <p:nvPr/>
          </p:nvGrpSpPr>
          <p:grpSpPr>
            <a:xfrm>
              <a:off x="2867025" y="2355882"/>
              <a:ext cx="1847850" cy="1927573"/>
              <a:chOff x="0" y="123825"/>
              <a:chExt cx="2463800" cy="2570097"/>
            </a:xfrm>
          </p:grpSpPr>
          <p:sp>
            <p:nvSpPr>
              <p:cNvPr id="5" name="TextBox 5"/>
              <p:cNvSpPr txBox="1"/>
              <p:nvPr/>
            </p:nvSpPr>
            <p:spPr>
              <a:xfrm>
                <a:off x="533400" y="123825"/>
                <a:ext cx="1397000" cy="1094317"/>
              </a:xfrm>
              <a:prstGeom prst="rect">
                <a:avLst/>
              </a:prstGeom>
            </p:spPr>
            <p:txBody>
              <a:bodyPr lIns="0" tIns="0" rIns="0" bIns="0" rtlCol="0" anchor="t">
                <a:spAutoFit/>
              </a:bodyPr>
              <a:lstStyle/>
              <a:p>
                <a:pPr algn="ctr">
                  <a:lnSpc>
                    <a:spcPts val="6375"/>
                  </a:lnSpc>
                </a:pPr>
                <a:r>
                  <a:rPr lang="en-US" sz="6439" dirty="0">
                    <a:solidFill>
                      <a:srgbClr val="EB4B21"/>
                    </a:solidFill>
                    <a:latin typeface="Norwester"/>
                  </a:rPr>
                  <a:t>P</a:t>
                </a:r>
                <a:r>
                  <a:rPr lang="en-US" sz="6439" dirty="0" smtClean="0">
                    <a:solidFill>
                      <a:srgbClr val="EB4B21"/>
                    </a:solidFill>
                    <a:latin typeface="Norwester"/>
                  </a:rPr>
                  <a:t>2</a:t>
                </a:r>
                <a:endParaRPr lang="en-US" sz="6439" dirty="0">
                  <a:solidFill>
                    <a:srgbClr val="EB4B21"/>
                  </a:solidFill>
                  <a:latin typeface="Norwester"/>
                </a:endParaRPr>
              </a:p>
            </p:txBody>
          </p:sp>
          <p:sp>
            <p:nvSpPr>
              <p:cNvPr id="6" name="TextBox 6"/>
              <p:cNvSpPr txBox="1"/>
              <p:nvPr/>
            </p:nvSpPr>
            <p:spPr>
              <a:xfrm>
                <a:off x="0" y="2244482"/>
                <a:ext cx="2463800" cy="449440"/>
              </a:xfrm>
              <a:prstGeom prst="rect">
                <a:avLst/>
              </a:prstGeom>
            </p:spPr>
            <p:txBody>
              <a:bodyPr lIns="0" tIns="0" rIns="0" bIns="0" rtlCol="0" anchor="t">
                <a:spAutoFit/>
              </a:bodyPr>
              <a:lstStyle/>
              <a:p>
                <a:pPr algn="ctr">
                  <a:lnSpc>
                    <a:spcPts val="2789"/>
                  </a:lnSpc>
                </a:pPr>
                <a:r>
                  <a:rPr lang="en-US" sz="2113" dirty="0" smtClean="0">
                    <a:solidFill>
                      <a:srgbClr val="FFFFFF"/>
                    </a:solidFill>
                    <a:latin typeface="Glacial Indifference"/>
                  </a:rPr>
                  <a:t>PLACE</a:t>
                </a:r>
                <a:endParaRPr lang="en-US" sz="2113" dirty="0">
                  <a:solidFill>
                    <a:srgbClr val="FFFFFF"/>
                  </a:solidFill>
                  <a:latin typeface="Glacial Indifference"/>
                </a:endParaRPr>
              </a:p>
            </p:txBody>
          </p:sp>
        </p:grpSp>
      </p:grpSp>
      <p:grpSp>
        <p:nvGrpSpPr>
          <p:cNvPr id="19" name="Group 18"/>
          <p:cNvGrpSpPr/>
          <p:nvPr/>
        </p:nvGrpSpPr>
        <p:grpSpPr>
          <a:xfrm>
            <a:off x="658413" y="2286000"/>
            <a:ext cx="1865863" cy="2473705"/>
            <a:chOff x="647700" y="1809750"/>
            <a:chExt cx="1865863" cy="2473705"/>
          </a:xfrm>
        </p:grpSpPr>
        <p:pic>
          <p:nvPicPr>
            <p:cNvPr id="7" name="Picture 7"/>
            <p:cNvPicPr>
              <a:picLocks noChangeAspect="1"/>
            </p:cNvPicPr>
            <p:nvPr/>
          </p:nvPicPr>
          <p:blipFill>
            <a:blip r:embed="rId2"/>
            <a:srcRect/>
            <a:stretch>
              <a:fillRect/>
            </a:stretch>
          </p:blipFill>
          <p:spPr>
            <a:xfrm>
              <a:off x="666750" y="1809750"/>
              <a:ext cx="1846813" cy="1846813"/>
            </a:xfrm>
            <a:prstGeom prst="rect">
              <a:avLst/>
            </a:prstGeom>
          </p:spPr>
        </p:pic>
        <p:grpSp>
          <p:nvGrpSpPr>
            <p:cNvPr id="8" name="Group 8"/>
            <p:cNvGrpSpPr/>
            <p:nvPr/>
          </p:nvGrpSpPr>
          <p:grpSpPr>
            <a:xfrm>
              <a:off x="647700" y="2355882"/>
              <a:ext cx="1847850" cy="1927573"/>
              <a:chOff x="0" y="123825"/>
              <a:chExt cx="2463800" cy="2570097"/>
            </a:xfrm>
          </p:grpSpPr>
          <p:sp>
            <p:nvSpPr>
              <p:cNvPr id="9" name="TextBox 9"/>
              <p:cNvSpPr txBox="1"/>
              <p:nvPr/>
            </p:nvSpPr>
            <p:spPr>
              <a:xfrm>
                <a:off x="533400" y="123825"/>
                <a:ext cx="1397000" cy="1094317"/>
              </a:xfrm>
              <a:prstGeom prst="rect">
                <a:avLst/>
              </a:prstGeom>
            </p:spPr>
            <p:txBody>
              <a:bodyPr lIns="0" tIns="0" rIns="0" bIns="0" rtlCol="0" anchor="t">
                <a:spAutoFit/>
              </a:bodyPr>
              <a:lstStyle/>
              <a:p>
                <a:pPr algn="ctr">
                  <a:lnSpc>
                    <a:spcPts val="6375"/>
                  </a:lnSpc>
                </a:pPr>
                <a:r>
                  <a:rPr lang="en-US" sz="6439" dirty="0">
                    <a:solidFill>
                      <a:srgbClr val="EB4B21"/>
                    </a:solidFill>
                    <a:latin typeface="Norwester"/>
                  </a:rPr>
                  <a:t>P</a:t>
                </a:r>
                <a:r>
                  <a:rPr lang="en-US" sz="6439" dirty="0" smtClean="0">
                    <a:solidFill>
                      <a:srgbClr val="EB4B21"/>
                    </a:solidFill>
                    <a:latin typeface="Norwester"/>
                  </a:rPr>
                  <a:t>1</a:t>
                </a:r>
                <a:endParaRPr lang="en-US" sz="6439" dirty="0">
                  <a:solidFill>
                    <a:srgbClr val="EB4B21"/>
                  </a:solidFill>
                  <a:latin typeface="Norwester"/>
                </a:endParaRPr>
              </a:p>
            </p:txBody>
          </p:sp>
          <p:sp>
            <p:nvSpPr>
              <p:cNvPr id="10" name="TextBox 10"/>
              <p:cNvSpPr txBox="1"/>
              <p:nvPr/>
            </p:nvSpPr>
            <p:spPr>
              <a:xfrm>
                <a:off x="0" y="2244482"/>
                <a:ext cx="2463800" cy="449440"/>
              </a:xfrm>
              <a:prstGeom prst="rect">
                <a:avLst/>
              </a:prstGeom>
            </p:spPr>
            <p:txBody>
              <a:bodyPr lIns="0" tIns="0" rIns="0" bIns="0" rtlCol="0" anchor="t">
                <a:spAutoFit/>
              </a:bodyPr>
              <a:lstStyle/>
              <a:p>
                <a:pPr algn="ctr">
                  <a:lnSpc>
                    <a:spcPts val="2789"/>
                  </a:lnSpc>
                </a:pPr>
                <a:r>
                  <a:rPr lang="en-US" sz="2113" dirty="0" smtClean="0">
                    <a:solidFill>
                      <a:srgbClr val="FFFFFF"/>
                    </a:solidFill>
                    <a:latin typeface="Glacial Indifference"/>
                  </a:rPr>
                  <a:t>PRODUCT</a:t>
                </a:r>
                <a:endParaRPr lang="en-US" sz="2113" dirty="0">
                  <a:solidFill>
                    <a:srgbClr val="FFFFFF"/>
                  </a:solidFill>
                  <a:latin typeface="Glacial Indifference"/>
                </a:endParaRPr>
              </a:p>
            </p:txBody>
          </p:sp>
        </p:grpSp>
      </p:grpSp>
      <p:grpSp>
        <p:nvGrpSpPr>
          <p:cNvPr id="22" name="Group 21"/>
          <p:cNvGrpSpPr/>
          <p:nvPr/>
        </p:nvGrpSpPr>
        <p:grpSpPr>
          <a:xfrm>
            <a:off x="7240188" y="2305050"/>
            <a:ext cx="1865863" cy="2478240"/>
            <a:chOff x="7229475" y="1828800"/>
            <a:chExt cx="1865863" cy="2478240"/>
          </a:xfrm>
        </p:grpSpPr>
        <p:pic>
          <p:nvPicPr>
            <p:cNvPr id="11" name="Picture 11"/>
            <p:cNvPicPr>
              <a:picLocks noChangeAspect="1"/>
            </p:cNvPicPr>
            <p:nvPr/>
          </p:nvPicPr>
          <p:blipFill>
            <a:blip r:embed="rId2"/>
            <a:srcRect/>
            <a:stretch>
              <a:fillRect/>
            </a:stretch>
          </p:blipFill>
          <p:spPr>
            <a:xfrm>
              <a:off x="7248525" y="1828800"/>
              <a:ext cx="1846813" cy="1846813"/>
            </a:xfrm>
            <a:prstGeom prst="rect">
              <a:avLst/>
            </a:prstGeom>
          </p:spPr>
        </p:pic>
        <p:grpSp>
          <p:nvGrpSpPr>
            <p:cNvPr id="12" name="Group 12"/>
            <p:cNvGrpSpPr/>
            <p:nvPr/>
          </p:nvGrpSpPr>
          <p:grpSpPr>
            <a:xfrm>
              <a:off x="7229475" y="2384457"/>
              <a:ext cx="1847850" cy="1922583"/>
              <a:chOff x="0" y="123825"/>
              <a:chExt cx="2463800" cy="2563443"/>
            </a:xfrm>
          </p:grpSpPr>
          <p:sp>
            <p:nvSpPr>
              <p:cNvPr id="13" name="TextBox 13"/>
              <p:cNvSpPr txBox="1"/>
              <p:nvPr/>
            </p:nvSpPr>
            <p:spPr>
              <a:xfrm>
                <a:off x="533400" y="123825"/>
                <a:ext cx="1397000" cy="1094317"/>
              </a:xfrm>
              <a:prstGeom prst="rect">
                <a:avLst/>
              </a:prstGeom>
            </p:spPr>
            <p:txBody>
              <a:bodyPr lIns="0" tIns="0" rIns="0" bIns="0" rtlCol="0" anchor="t">
                <a:spAutoFit/>
              </a:bodyPr>
              <a:lstStyle/>
              <a:p>
                <a:pPr algn="ctr">
                  <a:lnSpc>
                    <a:spcPts val="6375"/>
                  </a:lnSpc>
                </a:pPr>
                <a:r>
                  <a:rPr lang="en-US" sz="6439" dirty="0">
                    <a:solidFill>
                      <a:srgbClr val="EB4B21"/>
                    </a:solidFill>
                    <a:latin typeface="Norwester"/>
                  </a:rPr>
                  <a:t>P</a:t>
                </a:r>
                <a:r>
                  <a:rPr lang="en-US" sz="6439" dirty="0" smtClean="0">
                    <a:solidFill>
                      <a:srgbClr val="EB4B21"/>
                    </a:solidFill>
                    <a:latin typeface="Norwester"/>
                  </a:rPr>
                  <a:t>4</a:t>
                </a:r>
                <a:endParaRPr lang="en-US" sz="6439" dirty="0">
                  <a:solidFill>
                    <a:srgbClr val="EB4B21"/>
                  </a:solidFill>
                  <a:latin typeface="Norwester"/>
                </a:endParaRPr>
              </a:p>
            </p:txBody>
          </p:sp>
          <p:sp>
            <p:nvSpPr>
              <p:cNvPr id="14" name="TextBox 14"/>
              <p:cNvSpPr txBox="1"/>
              <p:nvPr/>
            </p:nvSpPr>
            <p:spPr>
              <a:xfrm>
                <a:off x="0" y="2231782"/>
                <a:ext cx="2463800" cy="455486"/>
              </a:xfrm>
              <a:prstGeom prst="rect">
                <a:avLst/>
              </a:prstGeom>
            </p:spPr>
            <p:txBody>
              <a:bodyPr lIns="0" tIns="0" rIns="0" bIns="0" rtlCol="0" anchor="t">
                <a:spAutoFit/>
              </a:bodyPr>
              <a:lstStyle/>
              <a:p>
                <a:pPr algn="ctr">
                  <a:lnSpc>
                    <a:spcPts val="2789"/>
                  </a:lnSpc>
                </a:pPr>
                <a:r>
                  <a:rPr lang="en-US" sz="2113" dirty="0" smtClean="0">
                    <a:solidFill>
                      <a:srgbClr val="FFFFFF"/>
                    </a:solidFill>
                    <a:latin typeface="Glacial Indifference"/>
                  </a:rPr>
                  <a:t>PROMOTION</a:t>
                </a:r>
                <a:endParaRPr lang="en-US" sz="2113" dirty="0">
                  <a:solidFill>
                    <a:srgbClr val="FFFFFF"/>
                  </a:solidFill>
                  <a:latin typeface="Glacial Indifference"/>
                </a:endParaRPr>
              </a:p>
            </p:txBody>
          </p:sp>
        </p:grpSp>
      </p:grpSp>
      <p:grpSp>
        <p:nvGrpSpPr>
          <p:cNvPr id="21" name="Group 20"/>
          <p:cNvGrpSpPr/>
          <p:nvPr/>
        </p:nvGrpSpPr>
        <p:grpSpPr>
          <a:xfrm>
            <a:off x="5049438" y="2295525"/>
            <a:ext cx="1865863" cy="2483230"/>
            <a:chOff x="5038725" y="1819275"/>
            <a:chExt cx="1865863" cy="2483230"/>
          </a:xfrm>
        </p:grpSpPr>
        <p:pic>
          <p:nvPicPr>
            <p:cNvPr id="15" name="Picture 15"/>
            <p:cNvPicPr>
              <a:picLocks noChangeAspect="1"/>
            </p:cNvPicPr>
            <p:nvPr/>
          </p:nvPicPr>
          <p:blipFill>
            <a:blip r:embed="rId2"/>
            <a:srcRect/>
            <a:stretch>
              <a:fillRect/>
            </a:stretch>
          </p:blipFill>
          <p:spPr>
            <a:xfrm>
              <a:off x="5057775" y="1819275"/>
              <a:ext cx="1846813" cy="1846813"/>
            </a:xfrm>
            <a:prstGeom prst="rect">
              <a:avLst/>
            </a:prstGeom>
          </p:spPr>
        </p:pic>
        <p:grpSp>
          <p:nvGrpSpPr>
            <p:cNvPr id="16" name="Group 16"/>
            <p:cNvGrpSpPr/>
            <p:nvPr/>
          </p:nvGrpSpPr>
          <p:grpSpPr>
            <a:xfrm>
              <a:off x="5038725" y="2374932"/>
              <a:ext cx="1847850" cy="1927573"/>
              <a:chOff x="0" y="123825"/>
              <a:chExt cx="2463800" cy="2570097"/>
            </a:xfrm>
          </p:grpSpPr>
          <p:sp>
            <p:nvSpPr>
              <p:cNvPr id="17" name="TextBox 17"/>
              <p:cNvSpPr txBox="1"/>
              <p:nvPr/>
            </p:nvSpPr>
            <p:spPr>
              <a:xfrm>
                <a:off x="533400" y="123825"/>
                <a:ext cx="1397000" cy="1094317"/>
              </a:xfrm>
              <a:prstGeom prst="rect">
                <a:avLst/>
              </a:prstGeom>
            </p:spPr>
            <p:txBody>
              <a:bodyPr lIns="0" tIns="0" rIns="0" bIns="0" rtlCol="0" anchor="t">
                <a:spAutoFit/>
              </a:bodyPr>
              <a:lstStyle/>
              <a:p>
                <a:pPr algn="ctr">
                  <a:lnSpc>
                    <a:spcPts val="6375"/>
                  </a:lnSpc>
                </a:pPr>
                <a:r>
                  <a:rPr lang="en-US" sz="6439" dirty="0">
                    <a:solidFill>
                      <a:srgbClr val="EB4B21"/>
                    </a:solidFill>
                    <a:latin typeface="Norwester"/>
                  </a:rPr>
                  <a:t>P</a:t>
                </a:r>
                <a:r>
                  <a:rPr lang="en-US" sz="6439" dirty="0" smtClean="0">
                    <a:solidFill>
                      <a:srgbClr val="EB4B21"/>
                    </a:solidFill>
                    <a:latin typeface="Norwester"/>
                  </a:rPr>
                  <a:t>3</a:t>
                </a:r>
                <a:endParaRPr lang="en-US" sz="6439" dirty="0">
                  <a:solidFill>
                    <a:srgbClr val="EB4B21"/>
                  </a:solidFill>
                  <a:latin typeface="Norwester"/>
                </a:endParaRPr>
              </a:p>
            </p:txBody>
          </p:sp>
          <p:sp>
            <p:nvSpPr>
              <p:cNvPr id="18" name="TextBox 18"/>
              <p:cNvSpPr txBox="1"/>
              <p:nvPr/>
            </p:nvSpPr>
            <p:spPr>
              <a:xfrm>
                <a:off x="0" y="2244482"/>
                <a:ext cx="2463800" cy="449440"/>
              </a:xfrm>
              <a:prstGeom prst="rect">
                <a:avLst/>
              </a:prstGeom>
            </p:spPr>
            <p:txBody>
              <a:bodyPr lIns="0" tIns="0" rIns="0" bIns="0" rtlCol="0" anchor="t">
                <a:spAutoFit/>
              </a:bodyPr>
              <a:lstStyle/>
              <a:p>
                <a:pPr algn="ctr">
                  <a:lnSpc>
                    <a:spcPts val="2789"/>
                  </a:lnSpc>
                </a:pPr>
                <a:r>
                  <a:rPr lang="en-US" sz="2113" dirty="0" smtClean="0">
                    <a:solidFill>
                      <a:srgbClr val="FFFFFF"/>
                    </a:solidFill>
                    <a:latin typeface="Glacial Indifference"/>
                  </a:rPr>
                  <a:t>PRICE</a:t>
                </a:r>
                <a:endParaRPr lang="en-US" sz="2113" dirty="0">
                  <a:solidFill>
                    <a:srgbClr val="FFFFFF"/>
                  </a:solidFill>
                  <a:latin typeface="Glacial Indifference"/>
                </a:endParaRPr>
              </a:p>
            </p:txBody>
          </p:sp>
        </p:grpSp>
      </p:grpSp>
      <p:sp>
        <p:nvSpPr>
          <p:cNvPr id="23" name="Footer Placeholder 22"/>
          <p:cNvSpPr>
            <a:spLocks noGrp="1"/>
          </p:cNvSpPr>
          <p:nvPr>
            <p:ph type="ftr" sz="quarter" idx="11"/>
          </p:nvPr>
        </p:nvSpPr>
        <p:spPr/>
        <p:txBody>
          <a:bodyPr/>
          <a:lstStyle/>
          <a:p>
            <a:r>
              <a:rPr lang="en-US" smtClean="0"/>
              <a:t>DUREX VIỆT NAM</a:t>
            </a:r>
            <a:endParaRPr lang="en-US"/>
          </a:p>
        </p:txBody>
      </p:sp>
      <p:sp>
        <p:nvSpPr>
          <p:cNvPr id="24" name="Slide Number Placeholder 23"/>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12349615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20"/>
                                        </p:tgtEl>
                                      </p:cBhvr>
                                    </p:animEffect>
                                    <p:animScale>
                                      <p:cBhvr>
                                        <p:cTn id="12" dur="250" autoRev="1" fill="hold"/>
                                        <p:tgtEl>
                                          <p:spTgt spid="2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21"/>
                                        </p:tgtEl>
                                      </p:cBhvr>
                                    </p:animEffect>
                                    <p:animScale>
                                      <p:cBhvr>
                                        <p:cTn id="17" dur="250" autoRev="1" fill="hold"/>
                                        <p:tgtEl>
                                          <p:spTgt spid="21"/>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2"/>
                                        </p:tgtEl>
                                      </p:cBhvr>
                                    </p:animEffect>
                                    <p:animScale>
                                      <p:cBhvr>
                                        <p:cTn id="2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rcRect l="11166"/>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171450" y="-38100"/>
            <a:ext cx="10077450" cy="7429500"/>
          </a:xfrm>
          <a:prstGeom prst="rect">
            <a:avLst/>
          </a:prstGeom>
          <a:gradFill>
            <a:gsLst>
              <a:gs pos="0">
                <a:srgbClr val="D35273"/>
              </a:gs>
              <a:gs pos="29000">
                <a:srgbClr val="F5AE9C"/>
              </a:gs>
              <a:gs pos="74000">
                <a:srgbClr val="7A8FC5"/>
              </a:gs>
              <a:gs pos="100000">
                <a:srgbClr val="2DBCE6"/>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p:cNvSpPr>
            <a:spLocks noGrp="1"/>
          </p:cNvSpPr>
          <p:nvPr>
            <p:ph type="ftr" sz="quarter" idx="11"/>
          </p:nvPr>
        </p:nvSpPr>
        <p:spPr/>
        <p:txBody>
          <a:bodyPr/>
          <a:lstStyle/>
          <a:p>
            <a:r>
              <a:rPr lang="en-US" smtClean="0"/>
              <a:t>DUREX VIỆT NAM</a:t>
            </a:r>
            <a:endParaRPr lang="en-US"/>
          </a:p>
        </p:txBody>
      </p:sp>
      <p:sp>
        <p:nvSpPr>
          <p:cNvPr id="12" name="Slide Number Placeholder 11"/>
          <p:cNvSpPr>
            <a:spLocks noGrp="1"/>
          </p:cNvSpPr>
          <p:nvPr>
            <p:ph type="sldNum" sz="quarter" idx="12"/>
          </p:nvPr>
        </p:nvSpPr>
        <p:spPr/>
        <p:txBody>
          <a:bodyPr/>
          <a:lstStyle/>
          <a:p>
            <a:fld id="{B6F15528-21DE-4FAA-801E-634DDDAF4B2B}" type="slidenum">
              <a:rPr lang="en-US" smtClean="0"/>
              <a:pPr/>
              <a:t>12</a:t>
            </a:fld>
            <a:endParaRPr lang="en-US"/>
          </a:p>
        </p:txBody>
      </p:sp>
      <p:sp>
        <p:nvSpPr>
          <p:cNvPr id="14" name="TextBox 14"/>
          <p:cNvSpPr txBox="1"/>
          <p:nvPr/>
        </p:nvSpPr>
        <p:spPr>
          <a:xfrm>
            <a:off x="533400" y="2434744"/>
            <a:ext cx="8305800" cy="538609"/>
          </a:xfrm>
          <a:prstGeom prst="rect">
            <a:avLst/>
          </a:prstGeom>
        </p:spPr>
        <p:txBody>
          <a:bodyPr wrap="square" lIns="0" tIns="0" rIns="0" bIns="0" rtlCol="0" anchor="t">
            <a:spAutoFit/>
          </a:bodyPr>
          <a:lstStyle/>
          <a:p>
            <a:pPr>
              <a:lnSpc>
                <a:spcPts val="4183"/>
              </a:lnSpc>
            </a:pPr>
            <a:r>
              <a:rPr lang="en-US" sz="4226" dirty="0" smtClean="0">
                <a:solidFill>
                  <a:srgbClr val="FFFFFF"/>
                </a:solidFill>
                <a:latin typeface="Corbel" panose="020B0503020204020204" pitchFamily="34" charset="0"/>
              </a:rPr>
              <a:t>26% </a:t>
            </a:r>
            <a:r>
              <a:rPr lang="en-US" sz="4226" dirty="0" err="1" smtClean="0">
                <a:solidFill>
                  <a:srgbClr val="FFFFFF"/>
                </a:solidFill>
                <a:latin typeface="Corbel" panose="020B0503020204020204" pitchFamily="34" charset="0"/>
              </a:rPr>
              <a:t>thị</a:t>
            </a:r>
            <a:r>
              <a:rPr lang="en-US" sz="4226" dirty="0" smtClean="0">
                <a:solidFill>
                  <a:srgbClr val="FFFFFF"/>
                </a:solidFill>
                <a:latin typeface="Corbel" panose="020B0503020204020204" pitchFamily="34" charset="0"/>
              </a:rPr>
              <a:t> phần </a:t>
            </a:r>
            <a:r>
              <a:rPr lang="en-US" sz="4226" dirty="0" err="1" smtClean="0">
                <a:solidFill>
                  <a:srgbClr val="FFFFFF"/>
                </a:solidFill>
                <a:latin typeface="Corbel" panose="020B0503020204020204" pitchFamily="34" charset="0"/>
              </a:rPr>
              <a:t>toàn</a:t>
            </a:r>
            <a:r>
              <a:rPr lang="en-US" sz="4226" dirty="0" smtClean="0">
                <a:solidFill>
                  <a:srgbClr val="FFFFFF"/>
                </a:solidFill>
                <a:latin typeface="Corbel" panose="020B0503020204020204" pitchFamily="34" charset="0"/>
              </a:rPr>
              <a:t> thế giới</a:t>
            </a:r>
            <a:endParaRPr lang="en-US" sz="4226" dirty="0">
              <a:solidFill>
                <a:srgbClr val="FFFFFF"/>
              </a:solidFill>
              <a:latin typeface="Corbel" panose="020B0503020204020204" pitchFamily="34" charset="0"/>
            </a:endParaRPr>
          </a:p>
        </p:txBody>
      </p:sp>
      <p:sp>
        <p:nvSpPr>
          <p:cNvPr id="19" name="TextBox 10"/>
          <p:cNvSpPr txBox="1"/>
          <p:nvPr/>
        </p:nvSpPr>
        <p:spPr>
          <a:xfrm>
            <a:off x="2362200" y="823969"/>
            <a:ext cx="3733800" cy="404726"/>
          </a:xfrm>
          <a:prstGeom prst="rect">
            <a:avLst/>
          </a:prstGeom>
        </p:spPr>
        <p:txBody>
          <a:bodyPr wrap="square" lIns="0" tIns="0" rIns="0" bIns="0" rtlCol="0" anchor="t">
            <a:spAutoFit/>
          </a:bodyPr>
          <a:lstStyle/>
          <a:p>
            <a:pPr algn="ctr">
              <a:lnSpc>
                <a:spcPts val="2789"/>
              </a:lnSpc>
            </a:pPr>
            <a:r>
              <a:rPr lang="en-US" sz="4000" b="1" dirty="0" smtClean="0">
                <a:solidFill>
                  <a:srgbClr val="FFFFFF"/>
                </a:solidFill>
                <a:latin typeface="Corbel" panose="020B0503020204020204" pitchFamily="34" charset="0"/>
              </a:rPr>
              <a:t>SẢN PHẨM</a:t>
            </a:r>
            <a:endParaRPr lang="en-US" sz="4000" b="1" dirty="0">
              <a:solidFill>
                <a:srgbClr val="FFFFFF"/>
              </a:solidFill>
              <a:latin typeface="Corbel" panose="020B0503020204020204" pitchFamily="34" charset="0"/>
            </a:endParaRPr>
          </a:p>
        </p:txBody>
      </p:sp>
      <p:graphicFrame>
        <p:nvGraphicFramePr>
          <p:cNvPr id="9" name="Diagram 8"/>
          <p:cNvGraphicFramePr/>
          <p:nvPr>
            <p:extLst>
              <p:ext uri="{D42A27DB-BD31-4B8C-83A1-F6EECF244321}">
                <p14:modId xmlns:p14="http://schemas.microsoft.com/office/powerpoint/2010/main" val="3167402041"/>
              </p:ext>
            </p:extLst>
          </p:nvPr>
        </p:nvGraphicFramePr>
        <p:xfrm>
          <a:off x="274834" y="4145652"/>
          <a:ext cx="8716766" cy="43349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0" name="Group 19"/>
          <p:cNvGrpSpPr/>
          <p:nvPr/>
        </p:nvGrpSpPr>
        <p:grpSpPr>
          <a:xfrm>
            <a:off x="264916" y="237643"/>
            <a:ext cx="1846813" cy="1846813"/>
            <a:chOff x="264916" y="237643"/>
            <a:chExt cx="1846813" cy="1846813"/>
          </a:xfrm>
        </p:grpSpPr>
        <p:pic>
          <p:nvPicPr>
            <p:cNvPr id="21" name="Picture 7"/>
            <p:cNvPicPr>
              <a:picLocks noChangeAspect="1"/>
            </p:cNvPicPr>
            <p:nvPr/>
          </p:nvPicPr>
          <p:blipFill>
            <a:blip r:embed="rId9"/>
            <a:srcRect/>
            <a:stretch>
              <a:fillRect/>
            </a:stretch>
          </p:blipFill>
          <p:spPr>
            <a:xfrm>
              <a:off x="264916" y="237643"/>
              <a:ext cx="1846813" cy="1846813"/>
            </a:xfrm>
            <a:prstGeom prst="rect">
              <a:avLst/>
            </a:prstGeom>
          </p:spPr>
        </p:pic>
        <p:sp>
          <p:nvSpPr>
            <p:cNvPr id="22" name="TextBox 9"/>
            <p:cNvSpPr txBox="1"/>
            <p:nvPr/>
          </p:nvSpPr>
          <p:spPr>
            <a:xfrm>
              <a:off x="645916" y="783775"/>
              <a:ext cx="1047750" cy="820738"/>
            </a:xfrm>
            <a:prstGeom prst="rect">
              <a:avLst/>
            </a:prstGeom>
          </p:spPr>
          <p:txBody>
            <a:bodyPr lIns="0" tIns="0" rIns="0" bIns="0" rtlCol="0" anchor="t">
              <a:spAutoFit/>
            </a:bodyPr>
            <a:lstStyle/>
            <a:p>
              <a:pPr algn="ctr">
                <a:lnSpc>
                  <a:spcPts val="6375"/>
                </a:lnSpc>
              </a:pPr>
              <a:r>
                <a:rPr lang="en-US" sz="6439" dirty="0">
                  <a:solidFill>
                    <a:srgbClr val="EB4B21"/>
                  </a:solidFill>
                  <a:latin typeface="Norwester"/>
                </a:rPr>
                <a:t>P</a:t>
              </a:r>
              <a:r>
                <a:rPr lang="en-US" sz="6439" dirty="0" smtClean="0">
                  <a:solidFill>
                    <a:srgbClr val="EB4B21"/>
                  </a:solidFill>
                  <a:latin typeface="Norwester"/>
                </a:rPr>
                <a:t>1</a:t>
              </a:r>
              <a:endParaRPr lang="en-US" sz="6439" dirty="0">
                <a:solidFill>
                  <a:srgbClr val="EB4B21"/>
                </a:solidFill>
                <a:latin typeface="Norwester"/>
              </a:endParaRPr>
            </a:p>
          </p:txBody>
        </p:sp>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20"/>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9">
                                            <p:graphicEl>
                                              <a:dgm id="{8B891410-25B9-4B0C-A0A6-9EDD72CBABF9}"/>
                                            </p:graphicEl>
                                          </p:spTgt>
                                        </p:tgtEl>
                                        <p:attrNameLst>
                                          <p:attrName>style.visibility</p:attrName>
                                        </p:attrNameLst>
                                      </p:cBhvr>
                                      <p:to>
                                        <p:strVal val="visible"/>
                                      </p:to>
                                    </p:set>
                                    <p:animEffect transition="in" filter="fade">
                                      <p:cBhvr>
                                        <p:cTn id="16" dur="1000"/>
                                        <p:tgtEl>
                                          <p:spTgt spid="9">
                                            <p:graphicEl>
                                              <a:dgm id="{8B891410-25B9-4B0C-A0A6-9EDD72CBABF9}"/>
                                            </p:graphicEl>
                                          </p:spTgt>
                                        </p:tgtEl>
                                      </p:cBhvr>
                                    </p:animEffect>
                                    <p:anim calcmode="lin" valueType="num">
                                      <p:cBhvr>
                                        <p:cTn id="17" dur="1000" fill="hold"/>
                                        <p:tgtEl>
                                          <p:spTgt spid="9">
                                            <p:graphicEl>
                                              <a:dgm id="{8B891410-25B9-4B0C-A0A6-9EDD72CBABF9}"/>
                                            </p:graphicEl>
                                          </p:spTgt>
                                        </p:tgtEl>
                                        <p:attrNameLst>
                                          <p:attrName>ppt_x</p:attrName>
                                        </p:attrNameLst>
                                      </p:cBhvr>
                                      <p:tavLst>
                                        <p:tav tm="0">
                                          <p:val>
                                            <p:strVal val="#ppt_x"/>
                                          </p:val>
                                        </p:tav>
                                        <p:tav tm="100000">
                                          <p:val>
                                            <p:strVal val="#ppt_x"/>
                                          </p:val>
                                        </p:tav>
                                      </p:tavLst>
                                    </p:anim>
                                    <p:anim calcmode="lin" valueType="num">
                                      <p:cBhvr>
                                        <p:cTn id="18" dur="1000" fill="hold"/>
                                        <p:tgtEl>
                                          <p:spTgt spid="9">
                                            <p:graphicEl>
                                              <a:dgm id="{8B891410-25B9-4B0C-A0A6-9EDD72CBABF9}"/>
                                            </p:graphic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9">
                                            <p:graphicEl>
                                              <a:dgm id="{6BE97248-707E-4005-B3C5-B894C67007A5}"/>
                                            </p:graphicEl>
                                          </p:spTgt>
                                        </p:tgtEl>
                                        <p:attrNameLst>
                                          <p:attrName>style.visibility</p:attrName>
                                        </p:attrNameLst>
                                      </p:cBhvr>
                                      <p:to>
                                        <p:strVal val="visible"/>
                                      </p:to>
                                    </p:set>
                                    <p:animEffect transition="in" filter="fade">
                                      <p:cBhvr>
                                        <p:cTn id="21" dur="1000"/>
                                        <p:tgtEl>
                                          <p:spTgt spid="9">
                                            <p:graphicEl>
                                              <a:dgm id="{6BE97248-707E-4005-B3C5-B894C67007A5}"/>
                                            </p:graphicEl>
                                          </p:spTgt>
                                        </p:tgtEl>
                                      </p:cBhvr>
                                    </p:animEffect>
                                    <p:anim calcmode="lin" valueType="num">
                                      <p:cBhvr>
                                        <p:cTn id="22" dur="1000" fill="hold"/>
                                        <p:tgtEl>
                                          <p:spTgt spid="9">
                                            <p:graphicEl>
                                              <a:dgm id="{6BE97248-707E-4005-B3C5-B894C67007A5}"/>
                                            </p:graphicEl>
                                          </p:spTgt>
                                        </p:tgtEl>
                                        <p:attrNameLst>
                                          <p:attrName>ppt_x</p:attrName>
                                        </p:attrNameLst>
                                      </p:cBhvr>
                                      <p:tavLst>
                                        <p:tav tm="0">
                                          <p:val>
                                            <p:strVal val="#ppt_x"/>
                                          </p:val>
                                        </p:tav>
                                        <p:tav tm="100000">
                                          <p:val>
                                            <p:strVal val="#ppt_x"/>
                                          </p:val>
                                        </p:tav>
                                      </p:tavLst>
                                    </p:anim>
                                    <p:anim calcmode="lin" valueType="num">
                                      <p:cBhvr>
                                        <p:cTn id="23" dur="1000" fill="hold"/>
                                        <p:tgtEl>
                                          <p:spTgt spid="9">
                                            <p:graphicEl>
                                              <a:dgm id="{6BE97248-707E-4005-B3C5-B894C67007A5}"/>
                                            </p:graphic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graphicEl>
                                              <a:dgm id="{D0F14D19-9A3C-4A04-AAAC-544C87424319}"/>
                                            </p:graphicEl>
                                          </p:spTgt>
                                        </p:tgtEl>
                                        <p:attrNameLst>
                                          <p:attrName>style.visibility</p:attrName>
                                        </p:attrNameLst>
                                      </p:cBhvr>
                                      <p:to>
                                        <p:strVal val="visible"/>
                                      </p:to>
                                    </p:set>
                                    <p:animEffect transition="in" filter="fade">
                                      <p:cBhvr>
                                        <p:cTn id="26" dur="1000"/>
                                        <p:tgtEl>
                                          <p:spTgt spid="9">
                                            <p:graphicEl>
                                              <a:dgm id="{D0F14D19-9A3C-4A04-AAAC-544C87424319}"/>
                                            </p:graphicEl>
                                          </p:spTgt>
                                        </p:tgtEl>
                                      </p:cBhvr>
                                    </p:animEffect>
                                    <p:anim calcmode="lin" valueType="num">
                                      <p:cBhvr>
                                        <p:cTn id="27" dur="1000" fill="hold"/>
                                        <p:tgtEl>
                                          <p:spTgt spid="9">
                                            <p:graphicEl>
                                              <a:dgm id="{D0F14D19-9A3C-4A04-AAAC-544C87424319}"/>
                                            </p:graphicEl>
                                          </p:spTgt>
                                        </p:tgtEl>
                                        <p:attrNameLst>
                                          <p:attrName>ppt_x</p:attrName>
                                        </p:attrNameLst>
                                      </p:cBhvr>
                                      <p:tavLst>
                                        <p:tav tm="0">
                                          <p:val>
                                            <p:strVal val="#ppt_x"/>
                                          </p:val>
                                        </p:tav>
                                        <p:tav tm="100000">
                                          <p:val>
                                            <p:strVal val="#ppt_x"/>
                                          </p:val>
                                        </p:tav>
                                      </p:tavLst>
                                    </p:anim>
                                    <p:anim calcmode="lin" valueType="num">
                                      <p:cBhvr>
                                        <p:cTn id="28" dur="1000" fill="hold"/>
                                        <p:tgtEl>
                                          <p:spTgt spid="9">
                                            <p:graphicEl>
                                              <a:dgm id="{D0F14D19-9A3C-4A04-AAAC-544C87424319}"/>
                                            </p:graphic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graphicEl>
                                              <a:dgm id="{5820B08E-9398-4CEA-9403-CD564E16D390}"/>
                                            </p:graphicEl>
                                          </p:spTgt>
                                        </p:tgtEl>
                                        <p:attrNameLst>
                                          <p:attrName>style.visibility</p:attrName>
                                        </p:attrNameLst>
                                      </p:cBhvr>
                                      <p:to>
                                        <p:strVal val="visible"/>
                                      </p:to>
                                    </p:set>
                                    <p:animEffect transition="in" filter="fade">
                                      <p:cBhvr>
                                        <p:cTn id="33" dur="1000"/>
                                        <p:tgtEl>
                                          <p:spTgt spid="9">
                                            <p:graphicEl>
                                              <a:dgm id="{5820B08E-9398-4CEA-9403-CD564E16D390}"/>
                                            </p:graphicEl>
                                          </p:spTgt>
                                        </p:tgtEl>
                                      </p:cBhvr>
                                    </p:animEffect>
                                    <p:anim calcmode="lin" valueType="num">
                                      <p:cBhvr>
                                        <p:cTn id="34" dur="1000" fill="hold"/>
                                        <p:tgtEl>
                                          <p:spTgt spid="9">
                                            <p:graphicEl>
                                              <a:dgm id="{5820B08E-9398-4CEA-9403-CD564E16D390}"/>
                                            </p:graphicEl>
                                          </p:spTgt>
                                        </p:tgtEl>
                                        <p:attrNameLst>
                                          <p:attrName>ppt_x</p:attrName>
                                        </p:attrNameLst>
                                      </p:cBhvr>
                                      <p:tavLst>
                                        <p:tav tm="0">
                                          <p:val>
                                            <p:strVal val="#ppt_x"/>
                                          </p:val>
                                        </p:tav>
                                        <p:tav tm="100000">
                                          <p:val>
                                            <p:strVal val="#ppt_x"/>
                                          </p:val>
                                        </p:tav>
                                      </p:tavLst>
                                    </p:anim>
                                    <p:anim calcmode="lin" valueType="num">
                                      <p:cBhvr>
                                        <p:cTn id="35" dur="1000" fill="hold"/>
                                        <p:tgtEl>
                                          <p:spTgt spid="9">
                                            <p:graphicEl>
                                              <a:dgm id="{5820B08E-9398-4CEA-9403-CD564E16D390}"/>
                                            </p:graphic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9">
                                            <p:graphicEl>
                                              <a:dgm id="{C25B3887-61A8-4181-8DAA-E77E2421D083}"/>
                                            </p:graphicEl>
                                          </p:spTgt>
                                        </p:tgtEl>
                                        <p:attrNameLst>
                                          <p:attrName>style.visibility</p:attrName>
                                        </p:attrNameLst>
                                      </p:cBhvr>
                                      <p:to>
                                        <p:strVal val="visible"/>
                                      </p:to>
                                    </p:set>
                                    <p:animEffect transition="in" filter="fade">
                                      <p:cBhvr>
                                        <p:cTn id="40" dur="1000"/>
                                        <p:tgtEl>
                                          <p:spTgt spid="9">
                                            <p:graphicEl>
                                              <a:dgm id="{C25B3887-61A8-4181-8DAA-E77E2421D083}"/>
                                            </p:graphicEl>
                                          </p:spTgt>
                                        </p:tgtEl>
                                      </p:cBhvr>
                                    </p:animEffect>
                                    <p:anim calcmode="lin" valueType="num">
                                      <p:cBhvr>
                                        <p:cTn id="41" dur="1000" fill="hold"/>
                                        <p:tgtEl>
                                          <p:spTgt spid="9">
                                            <p:graphicEl>
                                              <a:dgm id="{C25B3887-61A8-4181-8DAA-E77E2421D083}"/>
                                            </p:graphicEl>
                                          </p:spTgt>
                                        </p:tgtEl>
                                        <p:attrNameLst>
                                          <p:attrName>ppt_x</p:attrName>
                                        </p:attrNameLst>
                                      </p:cBhvr>
                                      <p:tavLst>
                                        <p:tav tm="0">
                                          <p:val>
                                            <p:strVal val="#ppt_x"/>
                                          </p:val>
                                        </p:tav>
                                        <p:tav tm="100000">
                                          <p:val>
                                            <p:strVal val="#ppt_x"/>
                                          </p:val>
                                        </p:tav>
                                      </p:tavLst>
                                    </p:anim>
                                    <p:anim calcmode="lin" valueType="num">
                                      <p:cBhvr>
                                        <p:cTn id="42" dur="1000" fill="hold"/>
                                        <p:tgtEl>
                                          <p:spTgt spid="9">
                                            <p:graphicEl>
                                              <a:dgm id="{C25B3887-61A8-4181-8DAA-E77E2421D083}"/>
                                            </p:graphic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9">
                                            <p:graphicEl>
                                              <a:dgm id="{81B2FDFA-754A-4130-B643-9EB0889261EF}"/>
                                            </p:graphicEl>
                                          </p:spTgt>
                                        </p:tgtEl>
                                        <p:attrNameLst>
                                          <p:attrName>style.visibility</p:attrName>
                                        </p:attrNameLst>
                                      </p:cBhvr>
                                      <p:to>
                                        <p:strVal val="visible"/>
                                      </p:to>
                                    </p:set>
                                    <p:animEffect transition="in" filter="fade">
                                      <p:cBhvr>
                                        <p:cTn id="45" dur="1000"/>
                                        <p:tgtEl>
                                          <p:spTgt spid="9">
                                            <p:graphicEl>
                                              <a:dgm id="{81B2FDFA-754A-4130-B643-9EB0889261EF}"/>
                                            </p:graphicEl>
                                          </p:spTgt>
                                        </p:tgtEl>
                                      </p:cBhvr>
                                    </p:animEffect>
                                    <p:anim calcmode="lin" valueType="num">
                                      <p:cBhvr>
                                        <p:cTn id="46" dur="1000" fill="hold"/>
                                        <p:tgtEl>
                                          <p:spTgt spid="9">
                                            <p:graphicEl>
                                              <a:dgm id="{81B2FDFA-754A-4130-B643-9EB0889261EF}"/>
                                            </p:graphicEl>
                                          </p:spTgt>
                                        </p:tgtEl>
                                        <p:attrNameLst>
                                          <p:attrName>ppt_x</p:attrName>
                                        </p:attrNameLst>
                                      </p:cBhvr>
                                      <p:tavLst>
                                        <p:tav tm="0">
                                          <p:val>
                                            <p:strVal val="#ppt_x"/>
                                          </p:val>
                                        </p:tav>
                                        <p:tav tm="100000">
                                          <p:val>
                                            <p:strVal val="#ppt_x"/>
                                          </p:val>
                                        </p:tav>
                                      </p:tavLst>
                                    </p:anim>
                                    <p:anim calcmode="lin" valueType="num">
                                      <p:cBhvr>
                                        <p:cTn id="47" dur="1000" fill="hold"/>
                                        <p:tgtEl>
                                          <p:spTgt spid="9">
                                            <p:graphicEl>
                                              <a:dgm id="{81B2FDFA-754A-4130-B643-9EB0889261EF}"/>
                                            </p:graphic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9">
                                            <p:graphicEl>
                                              <a:dgm id="{F30409D5-E132-49ED-AAFB-D2611B777E78}"/>
                                            </p:graphicEl>
                                          </p:spTgt>
                                        </p:tgtEl>
                                        <p:attrNameLst>
                                          <p:attrName>style.visibility</p:attrName>
                                        </p:attrNameLst>
                                      </p:cBhvr>
                                      <p:to>
                                        <p:strVal val="visible"/>
                                      </p:to>
                                    </p:set>
                                    <p:animEffect transition="in" filter="fade">
                                      <p:cBhvr>
                                        <p:cTn id="50" dur="1000"/>
                                        <p:tgtEl>
                                          <p:spTgt spid="9">
                                            <p:graphicEl>
                                              <a:dgm id="{F30409D5-E132-49ED-AAFB-D2611B777E78}"/>
                                            </p:graphicEl>
                                          </p:spTgt>
                                        </p:tgtEl>
                                      </p:cBhvr>
                                    </p:animEffect>
                                    <p:anim calcmode="lin" valueType="num">
                                      <p:cBhvr>
                                        <p:cTn id="51" dur="1000" fill="hold"/>
                                        <p:tgtEl>
                                          <p:spTgt spid="9">
                                            <p:graphicEl>
                                              <a:dgm id="{F30409D5-E132-49ED-AAFB-D2611B777E78}"/>
                                            </p:graphicEl>
                                          </p:spTgt>
                                        </p:tgtEl>
                                        <p:attrNameLst>
                                          <p:attrName>ppt_x</p:attrName>
                                        </p:attrNameLst>
                                      </p:cBhvr>
                                      <p:tavLst>
                                        <p:tav tm="0">
                                          <p:val>
                                            <p:strVal val="#ppt_x"/>
                                          </p:val>
                                        </p:tav>
                                        <p:tav tm="100000">
                                          <p:val>
                                            <p:strVal val="#ppt_x"/>
                                          </p:val>
                                        </p:tav>
                                      </p:tavLst>
                                    </p:anim>
                                    <p:anim calcmode="lin" valueType="num">
                                      <p:cBhvr>
                                        <p:cTn id="52" dur="1000" fill="hold"/>
                                        <p:tgtEl>
                                          <p:spTgt spid="9">
                                            <p:graphicEl>
                                              <a:dgm id="{F30409D5-E132-49ED-AAFB-D2611B777E78}"/>
                                            </p:graphic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9">
                                            <p:graphicEl>
                                              <a:dgm id="{0C517299-8AE2-4410-91F9-6317455503EA}"/>
                                            </p:graphicEl>
                                          </p:spTgt>
                                        </p:tgtEl>
                                        <p:attrNameLst>
                                          <p:attrName>style.visibility</p:attrName>
                                        </p:attrNameLst>
                                      </p:cBhvr>
                                      <p:to>
                                        <p:strVal val="visible"/>
                                      </p:to>
                                    </p:set>
                                    <p:animEffect transition="in" filter="fade">
                                      <p:cBhvr>
                                        <p:cTn id="57" dur="1000"/>
                                        <p:tgtEl>
                                          <p:spTgt spid="9">
                                            <p:graphicEl>
                                              <a:dgm id="{0C517299-8AE2-4410-91F9-6317455503EA}"/>
                                            </p:graphicEl>
                                          </p:spTgt>
                                        </p:tgtEl>
                                      </p:cBhvr>
                                    </p:animEffect>
                                    <p:anim calcmode="lin" valueType="num">
                                      <p:cBhvr>
                                        <p:cTn id="58" dur="1000" fill="hold"/>
                                        <p:tgtEl>
                                          <p:spTgt spid="9">
                                            <p:graphicEl>
                                              <a:dgm id="{0C517299-8AE2-4410-91F9-6317455503EA}"/>
                                            </p:graphicEl>
                                          </p:spTgt>
                                        </p:tgtEl>
                                        <p:attrNameLst>
                                          <p:attrName>ppt_x</p:attrName>
                                        </p:attrNameLst>
                                      </p:cBhvr>
                                      <p:tavLst>
                                        <p:tav tm="0">
                                          <p:val>
                                            <p:strVal val="#ppt_x"/>
                                          </p:val>
                                        </p:tav>
                                        <p:tav tm="100000">
                                          <p:val>
                                            <p:strVal val="#ppt_x"/>
                                          </p:val>
                                        </p:tav>
                                      </p:tavLst>
                                    </p:anim>
                                    <p:anim calcmode="lin" valueType="num">
                                      <p:cBhvr>
                                        <p:cTn id="59" dur="1000" fill="hold"/>
                                        <p:tgtEl>
                                          <p:spTgt spid="9">
                                            <p:graphicEl>
                                              <a:dgm id="{0C517299-8AE2-4410-91F9-6317455503EA}"/>
                                            </p:graphic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9">
                                            <p:graphicEl>
                                              <a:dgm id="{B9335463-3C91-44B0-B04E-8DCFE7C58501}"/>
                                            </p:graphicEl>
                                          </p:spTgt>
                                        </p:tgtEl>
                                        <p:attrNameLst>
                                          <p:attrName>style.visibility</p:attrName>
                                        </p:attrNameLst>
                                      </p:cBhvr>
                                      <p:to>
                                        <p:strVal val="visible"/>
                                      </p:to>
                                    </p:set>
                                    <p:animEffect transition="in" filter="fade">
                                      <p:cBhvr>
                                        <p:cTn id="64" dur="1000"/>
                                        <p:tgtEl>
                                          <p:spTgt spid="9">
                                            <p:graphicEl>
                                              <a:dgm id="{B9335463-3C91-44B0-B04E-8DCFE7C58501}"/>
                                            </p:graphicEl>
                                          </p:spTgt>
                                        </p:tgtEl>
                                      </p:cBhvr>
                                    </p:animEffect>
                                    <p:anim calcmode="lin" valueType="num">
                                      <p:cBhvr>
                                        <p:cTn id="65" dur="1000" fill="hold"/>
                                        <p:tgtEl>
                                          <p:spTgt spid="9">
                                            <p:graphicEl>
                                              <a:dgm id="{B9335463-3C91-44B0-B04E-8DCFE7C58501}"/>
                                            </p:graphicEl>
                                          </p:spTgt>
                                        </p:tgtEl>
                                        <p:attrNameLst>
                                          <p:attrName>ppt_x</p:attrName>
                                        </p:attrNameLst>
                                      </p:cBhvr>
                                      <p:tavLst>
                                        <p:tav tm="0">
                                          <p:val>
                                            <p:strVal val="#ppt_x"/>
                                          </p:val>
                                        </p:tav>
                                        <p:tav tm="100000">
                                          <p:val>
                                            <p:strVal val="#ppt_x"/>
                                          </p:val>
                                        </p:tav>
                                      </p:tavLst>
                                    </p:anim>
                                    <p:anim calcmode="lin" valueType="num">
                                      <p:cBhvr>
                                        <p:cTn id="66" dur="1000" fill="hold"/>
                                        <p:tgtEl>
                                          <p:spTgt spid="9">
                                            <p:graphicEl>
                                              <a:dgm id="{B9335463-3C91-44B0-B04E-8DCFE7C58501}"/>
                                            </p:graphic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9">
                                            <p:graphicEl>
                                              <a:dgm id="{A88ACEC1-03E2-4E66-98B8-F4F5A1EEC618}"/>
                                            </p:graphicEl>
                                          </p:spTgt>
                                        </p:tgtEl>
                                        <p:attrNameLst>
                                          <p:attrName>style.visibility</p:attrName>
                                        </p:attrNameLst>
                                      </p:cBhvr>
                                      <p:to>
                                        <p:strVal val="visible"/>
                                      </p:to>
                                    </p:set>
                                    <p:animEffect transition="in" filter="fade">
                                      <p:cBhvr>
                                        <p:cTn id="69" dur="1000"/>
                                        <p:tgtEl>
                                          <p:spTgt spid="9">
                                            <p:graphicEl>
                                              <a:dgm id="{A88ACEC1-03E2-4E66-98B8-F4F5A1EEC618}"/>
                                            </p:graphicEl>
                                          </p:spTgt>
                                        </p:tgtEl>
                                      </p:cBhvr>
                                    </p:animEffect>
                                    <p:anim calcmode="lin" valueType="num">
                                      <p:cBhvr>
                                        <p:cTn id="70" dur="1000" fill="hold"/>
                                        <p:tgtEl>
                                          <p:spTgt spid="9">
                                            <p:graphicEl>
                                              <a:dgm id="{A88ACEC1-03E2-4E66-98B8-F4F5A1EEC618}"/>
                                            </p:graphicEl>
                                          </p:spTgt>
                                        </p:tgtEl>
                                        <p:attrNameLst>
                                          <p:attrName>ppt_x</p:attrName>
                                        </p:attrNameLst>
                                      </p:cBhvr>
                                      <p:tavLst>
                                        <p:tav tm="0">
                                          <p:val>
                                            <p:strVal val="#ppt_x"/>
                                          </p:val>
                                        </p:tav>
                                        <p:tav tm="100000">
                                          <p:val>
                                            <p:strVal val="#ppt_x"/>
                                          </p:val>
                                        </p:tav>
                                      </p:tavLst>
                                    </p:anim>
                                    <p:anim calcmode="lin" valueType="num">
                                      <p:cBhvr>
                                        <p:cTn id="71" dur="1000" fill="hold"/>
                                        <p:tgtEl>
                                          <p:spTgt spid="9">
                                            <p:graphicEl>
                                              <a:dgm id="{A88ACEC1-03E2-4E66-98B8-F4F5A1EEC618}"/>
                                            </p:graphic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9">
                                            <p:graphicEl>
                                              <a:dgm id="{D3223F8B-4DF5-4223-A1A9-C692F7271D07}"/>
                                            </p:graphicEl>
                                          </p:spTgt>
                                        </p:tgtEl>
                                        <p:attrNameLst>
                                          <p:attrName>style.visibility</p:attrName>
                                        </p:attrNameLst>
                                      </p:cBhvr>
                                      <p:to>
                                        <p:strVal val="visible"/>
                                      </p:to>
                                    </p:set>
                                    <p:animEffect transition="in" filter="fade">
                                      <p:cBhvr>
                                        <p:cTn id="74" dur="1000"/>
                                        <p:tgtEl>
                                          <p:spTgt spid="9">
                                            <p:graphicEl>
                                              <a:dgm id="{D3223F8B-4DF5-4223-A1A9-C692F7271D07}"/>
                                            </p:graphicEl>
                                          </p:spTgt>
                                        </p:tgtEl>
                                      </p:cBhvr>
                                    </p:animEffect>
                                    <p:anim calcmode="lin" valueType="num">
                                      <p:cBhvr>
                                        <p:cTn id="75" dur="1000" fill="hold"/>
                                        <p:tgtEl>
                                          <p:spTgt spid="9">
                                            <p:graphicEl>
                                              <a:dgm id="{D3223F8B-4DF5-4223-A1A9-C692F7271D07}"/>
                                            </p:graphicEl>
                                          </p:spTgt>
                                        </p:tgtEl>
                                        <p:attrNameLst>
                                          <p:attrName>ppt_x</p:attrName>
                                        </p:attrNameLst>
                                      </p:cBhvr>
                                      <p:tavLst>
                                        <p:tav tm="0">
                                          <p:val>
                                            <p:strVal val="#ppt_x"/>
                                          </p:val>
                                        </p:tav>
                                        <p:tav tm="100000">
                                          <p:val>
                                            <p:strVal val="#ppt_x"/>
                                          </p:val>
                                        </p:tav>
                                      </p:tavLst>
                                    </p:anim>
                                    <p:anim calcmode="lin" valueType="num">
                                      <p:cBhvr>
                                        <p:cTn id="76" dur="1000" fill="hold"/>
                                        <p:tgtEl>
                                          <p:spTgt spid="9">
                                            <p:graphicEl>
                                              <a:dgm id="{D3223F8B-4DF5-4223-A1A9-C692F7271D07}"/>
                                            </p:graphicEl>
                                          </p:spTgt>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9">
                                            <p:graphicEl>
                                              <a:dgm id="{1EC8EDA8-B672-4202-A7B7-A8B59A30936A}"/>
                                            </p:graphicEl>
                                          </p:spTgt>
                                        </p:tgtEl>
                                        <p:attrNameLst>
                                          <p:attrName>style.visibility</p:attrName>
                                        </p:attrNameLst>
                                      </p:cBhvr>
                                      <p:to>
                                        <p:strVal val="visible"/>
                                      </p:to>
                                    </p:set>
                                    <p:animEffect transition="in" filter="fade">
                                      <p:cBhvr>
                                        <p:cTn id="81" dur="1000"/>
                                        <p:tgtEl>
                                          <p:spTgt spid="9">
                                            <p:graphicEl>
                                              <a:dgm id="{1EC8EDA8-B672-4202-A7B7-A8B59A30936A}"/>
                                            </p:graphicEl>
                                          </p:spTgt>
                                        </p:tgtEl>
                                      </p:cBhvr>
                                    </p:animEffect>
                                    <p:anim calcmode="lin" valueType="num">
                                      <p:cBhvr>
                                        <p:cTn id="82" dur="1000" fill="hold"/>
                                        <p:tgtEl>
                                          <p:spTgt spid="9">
                                            <p:graphicEl>
                                              <a:dgm id="{1EC8EDA8-B672-4202-A7B7-A8B59A30936A}"/>
                                            </p:graphicEl>
                                          </p:spTgt>
                                        </p:tgtEl>
                                        <p:attrNameLst>
                                          <p:attrName>ppt_x</p:attrName>
                                        </p:attrNameLst>
                                      </p:cBhvr>
                                      <p:tavLst>
                                        <p:tav tm="0">
                                          <p:val>
                                            <p:strVal val="#ppt_x"/>
                                          </p:val>
                                        </p:tav>
                                        <p:tav tm="100000">
                                          <p:val>
                                            <p:strVal val="#ppt_x"/>
                                          </p:val>
                                        </p:tav>
                                      </p:tavLst>
                                    </p:anim>
                                    <p:anim calcmode="lin" valueType="num">
                                      <p:cBhvr>
                                        <p:cTn id="83" dur="1000" fill="hold"/>
                                        <p:tgtEl>
                                          <p:spTgt spid="9">
                                            <p:graphicEl>
                                              <a:dgm id="{1EC8EDA8-B672-4202-A7B7-A8B59A30936A}"/>
                                            </p:graphicEl>
                                          </p:spTgt>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9">
                                            <p:graphicEl>
                                              <a:dgm id="{BD4D87F6-B1B6-4811-A12D-5AB2DE8B64E6}"/>
                                            </p:graphicEl>
                                          </p:spTgt>
                                        </p:tgtEl>
                                        <p:attrNameLst>
                                          <p:attrName>style.visibility</p:attrName>
                                        </p:attrNameLst>
                                      </p:cBhvr>
                                      <p:to>
                                        <p:strVal val="visible"/>
                                      </p:to>
                                    </p:set>
                                    <p:animEffect transition="in" filter="fade">
                                      <p:cBhvr>
                                        <p:cTn id="88" dur="1000"/>
                                        <p:tgtEl>
                                          <p:spTgt spid="9">
                                            <p:graphicEl>
                                              <a:dgm id="{BD4D87F6-B1B6-4811-A12D-5AB2DE8B64E6}"/>
                                            </p:graphicEl>
                                          </p:spTgt>
                                        </p:tgtEl>
                                      </p:cBhvr>
                                    </p:animEffect>
                                    <p:anim calcmode="lin" valueType="num">
                                      <p:cBhvr>
                                        <p:cTn id="89" dur="1000" fill="hold"/>
                                        <p:tgtEl>
                                          <p:spTgt spid="9">
                                            <p:graphicEl>
                                              <a:dgm id="{BD4D87F6-B1B6-4811-A12D-5AB2DE8B64E6}"/>
                                            </p:graphicEl>
                                          </p:spTgt>
                                        </p:tgtEl>
                                        <p:attrNameLst>
                                          <p:attrName>ppt_x</p:attrName>
                                        </p:attrNameLst>
                                      </p:cBhvr>
                                      <p:tavLst>
                                        <p:tav tm="0">
                                          <p:val>
                                            <p:strVal val="#ppt_x"/>
                                          </p:val>
                                        </p:tav>
                                        <p:tav tm="100000">
                                          <p:val>
                                            <p:strVal val="#ppt_x"/>
                                          </p:val>
                                        </p:tav>
                                      </p:tavLst>
                                    </p:anim>
                                    <p:anim calcmode="lin" valueType="num">
                                      <p:cBhvr>
                                        <p:cTn id="90" dur="1000" fill="hold"/>
                                        <p:tgtEl>
                                          <p:spTgt spid="9">
                                            <p:graphicEl>
                                              <a:dgm id="{BD4D87F6-B1B6-4811-A12D-5AB2DE8B64E6}"/>
                                            </p:graphicEl>
                                          </p:spTgt>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9">
                                            <p:graphicEl>
                                              <a:dgm id="{35954E9D-2CC1-4FDA-B851-13FF8CF3A4DD}"/>
                                            </p:graphicEl>
                                          </p:spTgt>
                                        </p:tgtEl>
                                        <p:attrNameLst>
                                          <p:attrName>style.visibility</p:attrName>
                                        </p:attrNameLst>
                                      </p:cBhvr>
                                      <p:to>
                                        <p:strVal val="visible"/>
                                      </p:to>
                                    </p:set>
                                    <p:animEffect transition="in" filter="fade">
                                      <p:cBhvr>
                                        <p:cTn id="93" dur="1000"/>
                                        <p:tgtEl>
                                          <p:spTgt spid="9">
                                            <p:graphicEl>
                                              <a:dgm id="{35954E9D-2CC1-4FDA-B851-13FF8CF3A4DD}"/>
                                            </p:graphicEl>
                                          </p:spTgt>
                                        </p:tgtEl>
                                      </p:cBhvr>
                                    </p:animEffect>
                                    <p:anim calcmode="lin" valueType="num">
                                      <p:cBhvr>
                                        <p:cTn id="94" dur="1000" fill="hold"/>
                                        <p:tgtEl>
                                          <p:spTgt spid="9">
                                            <p:graphicEl>
                                              <a:dgm id="{35954E9D-2CC1-4FDA-B851-13FF8CF3A4DD}"/>
                                            </p:graphicEl>
                                          </p:spTgt>
                                        </p:tgtEl>
                                        <p:attrNameLst>
                                          <p:attrName>ppt_x</p:attrName>
                                        </p:attrNameLst>
                                      </p:cBhvr>
                                      <p:tavLst>
                                        <p:tav tm="0">
                                          <p:val>
                                            <p:strVal val="#ppt_x"/>
                                          </p:val>
                                        </p:tav>
                                        <p:tav tm="100000">
                                          <p:val>
                                            <p:strVal val="#ppt_x"/>
                                          </p:val>
                                        </p:tav>
                                      </p:tavLst>
                                    </p:anim>
                                    <p:anim calcmode="lin" valueType="num">
                                      <p:cBhvr>
                                        <p:cTn id="95" dur="1000" fill="hold"/>
                                        <p:tgtEl>
                                          <p:spTgt spid="9">
                                            <p:graphicEl>
                                              <a:dgm id="{35954E9D-2CC1-4FDA-B851-13FF8CF3A4DD}"/>
                                            </p:graphicEl>
                                          </p:spTgt>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9">
                                            <p:graphicEl>
                                              <a:dgm id="{37A948E6-4BD7-4169-B5E4-97C342949139}"/>
                                            </p:graphicEl>
                                          </p:spTgt>
                                        </p:tgtEl>
                                        <p:attrNameLst>
                                          <p:attrName>style.visibility</p:attrName>
                                        </p:attrNameLst>
                                      </p:cBhvr>
                                      <p:to>
                                        <p:strVal val="visible"/>
                                      </p:to>
                                    </p:set>
                                    <p:animEffect transition="in" filter="fade">
                                      <p:cBhvr>
                                        <p:cTn id="98" dur="1000"/>
                                        <p:tgtEl>
                                          <p:spTgt spid="9">
                                            <p:graphicEl>
                                              <a:dgm id="{37A948E6-4BD7-4169-B5E4-97C342949139}"/>
                                            </p:graphicEl>
                                          </p:spTgt>
                                        </p:tgtEl>
                                      </p:cBhvr>
                                    </p:animEffect>
                                    <p:anim calcmode="lin" valueType="num">
                                      <p:cBhvr>
                                        <p:cTn id="99" dur="1000" fill="hold"/>
                                        <p:tgtEl>
                                          <p:spTgt spid="9">
                                            <p:graphicEl>
                                              <a:dgm id="{37A948E6-4BD7-4169-B5E4-97C342949139}"/>
                                            </p:graphicEl>
                                          </p:spTgt>
                                        </p:tgtEl>
                                        <p:attrNameLst>
                                          <p:attrName>ppt_x</p:attrName>
                                        </p:attrNameLst>
                                      </p:cBhvr>
                                      <p:tavLst>
                                        <p:tav tm="0">
                                          <p:val>
                                            <p:strVal val="#ppt_x"/>
                                          </p:val>
                                        </p:tav>
                                        <p:tav tm="100000">
                                          <p:val>
                                            <p:strVal val="#ppt_x"/>
                                          </p:val>
                                        </p:tav>
                                      </p:tavLst>
                                    </p:anim>
                                    <p:anim calcmode="lin" valueType="num">
                                      <p:cBhvr>
                                        <p:cTn id="100" dur="1000" fill="hold"/>
                                        <p:tgtEl>
                                          <p:spTgt spid="9">
                                            <p:graphicEl>
                                              <a:dgm id="{37A948E6-4BD7-4169-B5E4-97C342949139}"/>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Graphic spid="9" grpId="0"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rcRect l="11166"/>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95250"/>
            <a:ext cx="10077450" cy="7429500"/>
          </a:xfrm>
          <a:prstGeom prst="rect">
            <a:avLst/>
          </a:prstGeom>
          <a:gradFill>
            <a:gsLst>
              <a:gs pos="0">
                <a:srgbClr val="D35273"/>
              </a:gs>
              <a:gs pos="29000">
                <a:srgbClr val="F5AE9C"/>
              </a:gs>
              <a:gs pos="74000">
                <a:srgbClr val="7A8FC5"/>
              </a:gs>
              <a:gs pos="100000">
                <a:srgbClr val="2DBCE6"/>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p:cNvSpPr>
            <a:spLocks noGrp="1"/>
          </p:cNvSpPr>
          <p:nvPr>
            <p:ph type="ftr" sz="quarter" idx="11"/>
          </p:nvPr>
        </p:nvSpPr>
        <p:spPr/>
        <p:txBody>
          <a:bodyPr/>
          <a:lstStyle/>
          <a:p>
            <a:r>
              <a:rPr lang="en-US" smtClean="0"/>
              <a:t>DUREX VIỆT NAM</a:t>
            </a:r>
            <a:endParaRPr lang="en-US"/>
          </a:p>
        </p:txBody>
      </p:sp>
      <p:sp>
        <p:nvSpPr>
          <p:cNvPr id="12" name="Slide Number Placeholder 11"/>
          <p:cNvSpPr>
            <a:spLocks noGrp="1"/>
          </p:cNvSpPr>
          <p:nvPr>
            <p:ph type="sldNum" sz="quarter" idx="12"/>
          </p:nvPr>
        </p:nvSpPr>
        <p:spPr/>
        <p:txBody>
          <a:bodyPr/>
          <a:lstStyle/>
          <a:p>
            <a:fld id="{B6F15528-21DE-4FAA-801E-634DDDAF4B2B}" type="slidenum">
              <a:rPr lang="en-US" smtClean="0"/>
              <a:pPr/>
              <a:t>13</a:t>
            </a:fld>
            <a:endParaRPr lang="en-US"/>
          </a:p>
        </p:txBody>
      </p:sp>
      <p:sp>
        <p:nvSpPr>
          <p:cNvPr id="14" name="TextBox 14"/>
          <p:cNvSpPr txBox="1"/>
          <p:nvPr/>
        </p:nvSpPr>
        <p:spPr>
          <a:xfrm>
            <a:off x="3124200" y="1560105"/>
            <a:ext cx="8305800" cy="547009"/>
          </a:xfrm>
          <a:prstGeom prst="rect">
            <a:avLst/>
          </a:prstGeom>
        </p:spPr>
        <p:txBody>
          <a:bodyPr wrap="square" lIns="0" tIns="0" rIns="0" bIns="0" rtlCol="0" anchor="t">
            <a:spAutoFit/>
          </a:bodyPr>
          <a:lstStyle/>
          <a:p>
            <a:pPr>
              <a:lnSpc>
                <a:spcPts val="4183"/>
              </a:lnSpc>
            </a:pPr>
            <a:endParaRPr lang="en-US" sz="4226" dirty="0">
              <a:solidFill>
                <a:srgbClr val="FFFFFF"/>
              </a:solidFill>
              <a:latin typeface="Corbel" panose="020B0503020204020204" pitchFamily="34" charset="0"/>
            </a:endParaRPr>
          </a:p>
        </p:txBody>
      </p:sp>
      <p:sp>
        <p:nvSpPr>
          <p:cNvPr id="19" name="TextBox 10"/>
          <p:cNvSpPr txBox="1"/>
          <p:nvPr/>
        </p:nvSpPr>
        <p:spPr>
          <a:xfrm>
            <a:off x="2819401" y="823969"/>
            <a:ext cx="6477000" cy="359073"/>
          </a:xfrm>
          <a:prstGeom prst="rect">
            <a:avLst/>
          </a:prstGeom>
        </p:spPr>
        <p:txBody>
          <a:bodyPr wrap="square" lIns="0" tIns="0" rIns="0" bIns="0" rtlCol="0" anchor="t">
            <a:spAutoFit/>
          </a:bodyPr>
          <a:lstStyle/>
          <a:p>
            <a:pPr algn="ctr">
              <a:lnSpc>
                <a:spcPts val="2789"/>
              </a:lnSpc>
            </a:pPr>
            <a:r>
              <a:rPr lang="en-US" sz="4000" b="1" dirty="0" smtClean="0">
                <a:solidFill>
                  <a:srgbClr val="FFFFFF"/>
                </a:solidFill>
                <a:latin typeface="Corbel" panose="020B0503020204020204" pitchFamily="34" charset="0"/>
              </a:rPr>
              <a:t>SẢN PHẨM Ở VIỆT NAM</a:t>
            </a:r>
            <a:endParaRPr lang="en-US" sz="4000" b="1" dirty="0">
              <a:solidFill>
                <a:srgbClr val="FFFFFF"/>
              </a:solidFill>
              <a:latin typeface="Corbel" panose="020B0503020204020204" pitchFamily="34" charset="0"/>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25" y="2219902"/>
            <a:ext cx="9144000" cy="4381500"/>
          </a:xfrm>
          <a:prstGeom prst="rect">
            <a:avLst/>
          </a:prstGeom>
        </p:spPr>
      </p:pic>
      <p:grpSp>
        <p:nvGrpSpPr>
          <p:cNvPr id="15" name="Group 14"/>
          <p:cNvGrpSpPr/>
          <p:nvPr/>
        </p:nvGrpSpPr>
        <p:grpSpPr>
          <a:xfrm>
            <a:off x="264916" y="237643"/>
            <a:ext cx="1846813" cy="1846813"/>
            <a:chOff x="264916" y="237643"/>
            <a:chExt cx="1846813" cy="1846813"/>
          </a:xfrm>
        </p:grpSpPr>
        <p:pic>
          <p:nvPicPr>
            <p:cNvPr id="21" name="Picture 7"/>
            <p:cNvPicPr>
              <a:picLocks noChangeAspect="1"/>
            </p:cNvPicPr>
            <p:nvPr/>
          </p:nvPicPr>
          <p:blipFill>
            <a:blip r:embed="rId5"/>
            <a:srcRect/>
            <a:stretch>
              <a:fillRect/>
            </a:stretch>
          </p:blipFill>
          <p:spPr>
            <a:xfrm>
              <a:off x="264916" y="237643"/>
              <a:ext cx="1846813" cy="1846813"/>
            </a:xfrm>
            <a:prstGeom prst="rect">
              <a:avLst/>
            </a:prstGeom>
          </p:spPr>
        </p:pic>
        <p:sp>
          <p:nvSpPr>
            <p:cNvPr id="22" name="TextBox 9"/>
            <p:cNvSpPr txBox="1"/>
            <p:nvPr/>
          </p:nvSpPr>
          <p:spPr>
            <a:xfrm>
              <a:off x="645916" y="783775"/>
              <a:ext cx="1047750" cy="820738"/>
            </a:xfrm>
            <a:prstGeom prst="rect">
              <a:avLst/>
            </a:prstGeom>
          </p:spPr>
          <p:txBody>
            <a:bodyPr lIns="0" tIns="0" rIns="0" bIns="0" rtlCol="0" anchor="t">
              <a:spAutoFit/>
            </a:bodyPr>
            <a:lstStyle/>
            <a:p>
              <a:pPr algn="ctr">
                <a:lnSpc>
                  <a:spcPts val="6375"/>
                </a:lnSpc>
              </a:pPr>
              <a:r>
                <a:rPr lang="en-US" sz="6439" dirty="0">
                  <a:solidFill>
                    <a:srgbClr val="EB4B21"/>
                  </a:solidFill>
                  <a:latin typeface="Norwester"/>
                </a:rPr>
                <a:t>P</a:t>
              </a:r>
              <a:r>
                <a:rPr lang="en-US" sz="6439" dirty="0" smtClean="0">
                  <a:solidFill>
                    <a:srgbClr val="EB4B21"/>
                  </a:solidFill>
                  <a:latin typeface="Norwester"/>
                </a:rPr>
                <a:t>1</a:t>
              </a:r>
              <a:endParaRPr lang="en-US" sz="6439" dirty="0">
                <a:solidFill>
                  <a:srgbClr val="EB4B21"/>
                </a:solidFill>
                <a:latin typeface="Norwester"/>
              </a:endParaRPr>
            </a:p>
          </p:txBody>
        </p:sp>
      </p:grpSp>
    </p:spTree>
    <p:extLst>
      <p:ext uri="{BB962C8B-B14F-4D97-AF65-F5344CB8AC3E}">
        <p14:creationId xmlns:p14="http://schemas.microsoft.com/office/powerpoint/2010/main" val="178433810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indefinite" fill="hold" nodeType="clickEffect">
                                  <p:stCondLst>
                                    <p:cond delay="0"/>
                                  </p:stCondLst>
                                  <p:childTnLst>
                                    <p:animRot by="21600000">
                                      <p:cBhvr>
                                        <p:cTn id="6" dur="2000" fill="hold"/>
                                        <p:tgtEl>
                                          <p:spTgt spid="15"/>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arn(inVertical)">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rcRect l="11166"/>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95250"/>
            <a:ext cx="10077450" cy="7429500"/>
          </a:xfrm>
          <a:prstGeom prst="rect">
            <a:avLst/>
          </a:prstGeom>
          <a:gradFill>
            <a:gsLst>
              <a:gs pos="0">
                <a:srgbClr val="D35273"/>
              </a:gs>
              <a:gs pos="29000">
                <a:srgbClr val="F5AE9C"/>
              </a:gs>
              <a:gs pos="74000">
                <a:srgbClr val="7A8FC5"/>
              </a:gs>
              <a:gs pos="100000">
                <a:srgbClr val="2DBCE6"/>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p:cNvSpPr>
            <a:spLocks noGrp="1"/>
          </p:cNvSpPr>
          <p:nvPr>
            <p:ph type="ftr" sz="quarter" idx="11"/>
          </p:nvPr>
        </p:nvSpPr>
        <p:spPr/>
        <p:txBody>
          <a:bodyPr/>
          <a:lstStyle/>
          <a:p>
            <a:r>
              <a:rPr lang="en-US" smtClean="0"/>
              <a:t>DUREX VIỆT NAM</a:t>
            </a:r>
            <a:endParaRPr lang="en-US"/>
          </a:p>
        </p:txBody>
      </p:sp>
      <p:sp>
        <p:nvSpPr>
          <p:cNvPr id="12" name="Slide Number Placeholder 11"/>
          <p:cNvSpPr>
            <a:spLocks noGrp="1"/>
          </p:cNvSpPr>
          <p:nvPr>
            <p:ph type="sldNum" sz="quarter" idx="12"/>
          </p:nvPr>
        </p:nvSpPr>
        <p:spPr/>
        <p:txBody>
          <a:bodyPr/>
          <a:lstStyle/>
          <a:p>
            <a:fld id="{B6F15528-21DE-4FAA-801E-634DDDAF4B2B}" type="slidenum">
              <a:rPr lang="en-US" smtClean="0"/>
              <a:pPr/>
              <a:t>14</a:t>
            </a:fld>
            <a:endParaRPr lang="en-US"/>
          </a:p>
        </p:txBody>
      </p:sp>
      <p:sp>
        <p:nvSpPr>
          <p:cNvPr id="14" name="TextBox 14"/>
          <p:cNvSpPr txBox="1"/>
          <p:nvPr/>
        </p:nvSpPr>
        <p:spPr>
          <a:xfrm>
            <a:off x="3124200" y="1560105"/>
            <a:ext cx="8305800" cy="547009"/>
          </a:xfrm>
          <a:prstGeom prst="rect">
            <a:avLst/>
          </a:prstGeom>
        </p:spPr>
        <p:txBody>
          <a:bodyPr wrap="square" lIns="0" tIns="0" rIns="0" bIns="0" rtlCol="0" anchor="t">
            <a:spAutoFit/>
          </a:bodyPr>
          <a:lstStyle/>
          <a:p>
            <a:pPr>
              <a:lnSpc>
                <a:spcPts val="4183"/>
              </a:lnSpc>
            </a:pPr>
            <a:endParaRPr lang="en-US" sz="4226" dirty="0">
              <a:solidFill>
                <a:srgbClr val="FFFFFF"/>
              </a:solidFill>
              <a:latin typeface="Corbel" panose="020B0503020204020204" pitchFamily="34" charset="0"/>
            </a:endParaRPr>
          </a:p>
        </p:txBody>
      </p:sp>
      <p:grpSp>
        <p:nvGrpSpPr>
          <p:cNvPr id="17" name="Group 8"/>
          <p:cNvGrpSpPr/>
          <p:nvPr/>
        </p:nvGrpSpPr>
        <p:grpSpPr>
          <a:xfrm>
            <a:off x="356817" y="772672"/>
            <a:ext cx="8939584" cy="820738"/>
            <a:chOff x="290544" y="109021"/>
            <a:chExt cx="7509636" cy="1094317"/>
          </a:xfrm>
        </p:grpSpPr>
        <p:sp>
          <p:nvSpPr>
            <p:cNvPr id="18" name="TextBox 9"/>
            <p:cNvSpPr txBox="1"/>
            <p:nvPr/>
          </p:nvSpPr>
          <p:spPr>
            <a:xfrm>
              <a:off x="290544" y="109021"/>
              <a:ext cx="1397000" cy="1094317"/>
            </a:xfrm>
            <a:prstGeom prst="rect">
              <a:avLst/>
            </a:prstGeom>
          </p:spPr>
          <p:txBody>
            <a:bodyPr lIns="0" tIns="0" rIns="0" bIns="0" rtlCol="0" anchor="t">
              <a:spAutoFit/>
            </a:bodyPr>
            <a:lstStyle/>
            <a:p>
              <a:pPr algn="ctr">
                <a:lnSpc>
                  <a:spcPts val="6375"/>
                </a:lnSpc>
              </a:pPr>
              <a:r>
                <a:rPr lang="en-US" sz="6439" dirty="0">
                  <a:solidFill>
                    <a:srgbClr val="EB4B21"/>
                  </a:solidFill>
                  <a:latin typeface="Norwester"/>
                </a:rPr>
                <a:t>P</a:t>
              </a:r>
              <a:r>
                <a:rPr lang="en-US" sz="6439" dirty="0" smtClean="0">
                  <a:solidFill>
                    <a:srgbClr val="EB4B21"/>
                  </a:solidFill>
                  <a:latin typeface="Norwester"/>
                </a:rPr>
                <a:t>1</a:t>
              </a:r>
              <a:endParaRPr lang="en-US" sz="6439" dirty="0">
                <a:solidFill>
                  <a:srgbClr val="EB4B21"/>
                </a:solidFill>
                <a:latin typeface="Norwester"/>
              </a:endParaRPr>
            </a:p>
          </p:txBody>
        </p:sp>
        <p:sp>
          <p:nvSpPr>
            <p:cNvPr id="19" name="TextBox 10"/>
            <p:cNvSpPr txBox="1"/>
            <p:nvPr/>
          </p:nvSpPr>
          <p:spPr>
            <a:xfrm>
              <a:off x="2359221" y="177417"/>
              <a:ext cx="5440959" cy="478764"/>
            </a:xfrm>
            <a:prstGeom prst="rect">
              <a:avLst/>
            </a:prstGeom>
          </p:spPr>
          <p:txBody>
            <a:bodyPr wrap="square" lIns="0" tIns="0" rIns="0" bIns="0" rtlCol="0" anchor="t">
              <a:spAutoFit/>
            </a:bodyPr>
            <a:lstStyle/>
            <a:p>
              <a:pPr algn="ctr">
                <a:lnSpc>
                  <a:spcPts val="2789"/>
                </a:lnSpc>
              </a:pPr>
              <a:r>
                <a:rPr lang="en-US" sz="4000" b="1" dirty="0" smtClean="0">
                  <a:solidFill>
                    <a:srgbClr val="FFFFFF"/>
                  </a:solidFill>
                  <a:latin typeface="Corbel" panose="020B0503020204020204" pitchFamily="34" charset="0"/>
                </a:rPr>
                <a:t>SẢN PHẨM Ở VIỆT NAM</a:t>
              </a:r>
              <a:endParaRPr lang="en-US" sz="4000" b="1" dirty="0">
                <a:solidFill>
                  <a:srgbClr val="FFFFFF"/>
                </a:solidFill>
                <a:latin typeface="Corbel" panose="020B0503020204020204" pitchFamily="34" charset="0"/>
              </a:endParaRPr>
            </a:p>
          </p:txBody>
        </p:sp>
      </p:grpSp>
      <p:pic>
        <p:nvPicPr>
          <p:cNvPr id="10" name="image13.png" descr="Durex Performa Condoms"/>
          <p:cNvPicPr/>
          <p:nvPr/>
        </p:nvPicPr>
        <p:blipFill>
          <a:blip r:embed="rId4"/>
          <a:srcRect/>
          <a:stretch>
            <a:fillRect/>
          </a:stretch>
        </p:blipFill>
        <p:spPr>
          <a:xfrm>
            <a:off x="1162922" y="2279226"/>
            <a:ext cx="3180478" cy="3378018"/>
          </a:xfrm>
          <a:prstGeom prst="rect">
            <a:avLst/>
          </a:prstGeom>
          <a:ln/>
        </p:spPr>
      </p:pic>
      <p:pic>
        <p:nvPicPr>
          <p:cNvPr id="13" name="image14.png" descr="Durex Performa Condoms"/>
          <p:cNvPicPr/>
          <p:nvPr/>
        </p:nvPicPr>
        <p:blipFill>
          <a:blip r:embed="rId5"/>
          <a:srcRect/>
          <a:stretch>
            <a:fillRect/>
          </a:stretch>
        </p:blipFill>
        <p:spPr>
          <a:xfrm>
            <a:off x="5910262" y="2321988"/>
            <a:ext cx="3081338" cy="3335256"/>
          </a:xfrm>
          <a:prstGeom prst="rect">
            <a:avLst/>
          </a:prstGeom>
          <a:ln/>
        </p:spPr>
      </p:pic>
      <p:sp>
        <p:nvSpPr>
          <p:cNvPr id="3" name="Rectangle 2"/>
          <p:cNvSpPr/>
          <p:nvPr/>
        </p:nvSpPr>
        <p:spPr>
          <a:xfrm>
            <a:off x="1069291" y="5829356"/>
            <a:ext cx="3380469" cy="861774"/>
          </a:xfrm>
          <a:prstGeom prst="rect">
            <a:avLst/>
          </a:prstGeom>
        </p:spPr>
        <p:txBody>
          <a:bodyPr wrap="square">
            <a:spAutoFit/>
          </a:bodyPr>
          <a:lstStyle/>
          <a:p>
            <a:pPr algn="ctr"/>
            <a:r>
              <a:rPr lang="en-US" sz="2500" dirty="0" err="1">
                <a:solidFill>
                  <a:schemeClr val="bg1"/>
                </a:solidFill>
                <a:latin typeface="Maiandra GD" panose="020E0502030308020204" pitchFamily="34" charset="0"/>
              </a:rPr>
              <a:t>Bao</a:t>
            </a:r>
            <a:r>
              <a:rPr lang="en-US" sz="2500" dirty="0">
                <a:solidFill>
                  <a:schemeClr val="bg1"/>
                </a:solidFill>
                <a:latin typeface="Maiandra GD" panose="020E0502030308020204" pitchFamily="34" charset="0"/>
              </a:rPr>
              <a:t> Cao Su Durex Performa </a:t>
            </a:r>
            <a:r>
              <a:rPr lang="en-US" sz="2500" dirty="0" err="1">
                <a:solidFill>
                  <a:schemeClr val="bg1"/>
                </a:solidFill>
                <a:latin typeface="Maiandra GD" panose="020E0502030308020204" pitchFamily="34" charset="0"/>
              </a:rPr>
              <a:t>Hộp</a:t>
            </a:r>
            <a:r>
              <a:rPr lang="en-US" sz="2500" dirty="0">
                <a:solidFill>
                  <a:schemeClr val="bg1"/>
                </a:solidFill>
                <a:latin typeface="Maiandra GD" panose="020E0502030308020204" pitchFamily="34" charset="0"/>
              </a:rPr>
              <a:t> 3 Cái</a:t>
            </a:r>
          </a:p>
        </p:txBody>
      </p:sp>
      <p:sp>
        <p:nvSpPr>
          <p:cNvPr id="15" name="Rectangle 14"/>
          <p:cNvSpPr/>
          <p:nvPr/>
        </p:nvSpPr>
        <p:spPr>
          <a:xfrm>
            <a:off x="5760696" y="5777488"/>
            <a:ext cx="3380469" cy="861774"/>
          </a:xfrm>
          <a:prstGeom prst="rect">
            <a:avLst/>
          </a:prstGeom>
        </p:spPr>
        <p:txBody>
          <a:bodyPr wrap="square">
            <a:spAutoFit/>
          </a:bodyPr>
          <a:lstStyle/>
          <a:p>
            <a:pPr algn="ctr"/>
            <a:r>
              <a:rPr lang="en-US" sz="2500" dirty="0" err="1" smtClean="0">
                <a:solidFill>
                  <a:schemeClr val="bg1"/>
                </a:solidFill>
                <a:latin typeface="Maiandra GD" panose="020E0502030308020204" pitchFamily="34" charset="0"/>
              </a:rPr>
              <a:t>Bao</a:t>
            </a:r>
            <a:r>
              <a:rPr lang="en-US" sz="2500" dirty="0" smtClean="0">
                <a:solidFill>
                  <a:schemeClr val="bg1"/>
                </a:solidFill>
                <a:latin typeface="Maiandra GD" panose="020E0502030308020204" pitchFamily="34" charset="0"/>
              </a:rPr>
              <a:t> Cao Su Durex Performa </a:t>
            </a:r>
            <a:r>
              <a:rPr lang="en-US" sz="2500" dirty="0" err="1" smtClean="0">
                <a:solidFill>
                  <a:schemeClr val="bg1"/>
                </a:solidFill>
                <a:latin typeface="Maiandra GD" panose="020E0502030308020204" pitchFamily="34" charset="0"/>
              </a:rPr>
              <a:t>Hộp</a:t>
            </a:r>
            <a:r>
              <a:rPr lang="en-US" sz="2500" dirty="0" smtClean="0">
                <a:solidFill>
                  <a:schemeClr val="bg1"/>
                </a:solidFill>
                <a:latin typeface="Maiandra GD" panose="020E0502030308020204" pitchFamily="34" charset="0"/>
              </a:rPr>
              <a:t> 12 Cái</a:t>
            </a:r>
            <a:endParaRPr lang="en-US" sz="2500" dirty="0">
              <a:solidFill>
                <a:schemeClr val="bg1"/>
              </a:solidFill>
              <a:latin typeface="Maiandra GD" panose="020E0502030308020204" pitchFamily="34" charset="0"/>
            </a:endParaRPr>
          </a:p>
        </p:txBody>
      </p:sp>
      <p:grpSp>
        <p:nvGrpSpPr>
          <p:cNvPr id="20" name="Group 19"/>
          <p:cNvGrpSpPr/>
          <p:nvPr/>
        </p:nvGrpSpPr>
        <p:grpSpPr>
          <a:xfrm>
            <a:off x="264916" y="237643"/>
            <a:ext cx="1846813" cy="1846813"/>
            <a:chOff x="264916" y="237643"/>
            <a:chExt cx="1846813" cy="1846813"/>
          </a:xfrm>
        </p:grpSpPr>
        <p:pic>
          <p:nvPicPr>
            <p:cNvPr id="21" name="Picture 7"/>
            <p:cNvPicPr>
              <a:picLocks noChangeAspect="1"/>
            </p:cNvPicPr>
            <p:nvPr/>
          </p:nvPicPr>
          <p:blipFill>
            <a:blip r:embed="rId6"/>
            <a:srcRect/>
            <a:stretch>
              <a:fillRect/>
            </a:stretch>
          </p:blipFill>
          <p:spPr>
            <a:xfrm>
              <a:off x="264916" y="237643"/>
              <a:ext cx="1846813" cy="1846813"/>
            </a:xfrm>
            <a:prstGeom prst="rect">
              <a:avLst/>
            </a:prstGeom>
          </p:spPr>
        </p:pic>
        <p:sp>
          <p:nvSpPr>
            <p:cNvPr id="22" name="TextBox 9"/>
            <p:cNvSpPr txBox="1"/>
            <p:nvPr/>
          </p:nvSpPr>
          <p:spPr>
            <a:xfrm>
              <a:off x="645916" y="783775"/>
              <a:ext cx="1047750" cy="820738"/>
            </a:xfrm>
            <a:prstGeom prst="rect">
              <a:avLst/>
            </a:prstGeom>
          </p:spPr>
          <p:txBody>
            <a:bodyPr lIns="0" tIns="0" rIns="0" bIns="0" rtlCol="0" anchor="t">
              <a:spAutoFit/>
            </a:bodyPr>
            <a:lstStyle/>
            <a:p>
              <a:pPr algn="ctr">
                <a:lnSpc>
                  <a:spcPts val="6375"/>
                </a:lnSpc>
              </a:pPr>
              <a:r>
                <a:rPr lang="en-US" sz="6439" dirty="0">
                  <a:solidFill>
                    <a:srgbClr val="EB4B21"/>
                  </a:solidFill>
                  <a:latin typeface="Norwester"/>
                </a:rPr>
                <a:t>P</a:t>
              </a:r>
              <a:r>
                <a:rPr lang="en-US" sz="6439" dirty="0" smtClean="0">
                  <a:solidFill>
                    <a:srgbClr val="EB4B21"/>
                  </a:solidFill>
                  <a:latin typeface="Norwester"/>
                </a:rPr>
                <a:t>1</a:t>
              </a:r>
              <a:endParaRPr lang="en-US" sz="6439" dirty="0">
                <a:solidFill>
                  <a:srgbClr val="EB4B21"/>
                </a:solidFill>
                <a:latin typeface="Norwester"/>
              </a:endParaRPr>
            </a:p>
          </p:txBody>
        </p:sp>
      </p:grpSp>
    </p:spTree>
    <p:extLst>
      <p:ext uri="{BB962C8B-B14F-4D97-AF65-F5344CB8AC3E}">
        <p14:creationId xmlns:p14="http://schemas.microsoft.com/office/powerpoint/2010/main" val="216539034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indefinite" fill="hold" nodeType="clickEffect">
                                  <p:stCondLst>
                                    <p:cond delay="0"/>
                                  </p:stCondLst>
                                  <p:childTnLst>
                                    <p:animRot by="21600000">
                                      <p:cBhvr>
                                        <p:cTn id="6" dur="2000" fill="hold"/>
                                        <p:tgtEl>
                                          <p:spTgt spid="20"/>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nodeType="clickEffect">
                                  <p:stCondLst>
                                    <p:cond delay="0"/>
                                  </p:stCondLst>
                                  <p:childTnLst>
                                    <p:animRot by="120000">
                                      <p:cBhvr>
                                        <p:cTn id="10" dur="100" fill="hold">
                                          <p:stCondLst>
                                            <p:cond delay="0"/>
                                          </p:stCondLst>
                                        </p:cTn>
                                        <p:tgtEl>
                                          <p:spTgt spid="10"/>
                                        </p:tgtEl>
                                        <p:attrNameLst>
                                          <p:attrName>r</p:attrName>
                                        </p:attrNameLst>
                                      </p:cBhvr>
                                    </p:animRot>
                                    <p:animRot by="-240000">
                                      <p:cBhvr>
                                        <p:cTn id="11" dur="200" fill="hold">
                                          <p:stCondLst>
                                            <p:cond delay="200"/>
                                          </p:stCondLst>
                                        </p:cTn>
                                        <p:tgtEl>
                                          <p:spTgt spid="10"/>
                                        </p:tgtEl>
                                        <p:attrNameLst>
                                          <p:attrName>r</p:attrName>
                                        </p:attrNameLst>
                                      </p:cBhvr>
                                    </p:animRot>
                                    <p:animRot by="240000">
                                      <p:cBhvr>
                                        <p:cTn id="12" dur="200" fill="hold">
                                          <p:stCondLst>
                                            <p:cond delay="400"/>
                                          </p:stCondLst>
                                        </p:cTn>
                                        <p:tgtEl>
                                          <p:spTgt spid="10"/>
                                        </p:tgtEl>
                                        <p:attrNameLst>
                                          <p:attrName>r</p:attrName>
                                        </p:attrNameLst>
                                      </p:cBhvr>
                                    </p:animRot>
                                    <p:animRot by="-240000">
                                      <p:cBhvr>
                                        <p:cTn id="13" dur="200" fill="hold">
                                          <p:stCondLst>
                                            <p:cond delay="600"/>
                                          </p:stCondLst>
                                        </p:cTn>
                                        <p:tgtEl>
                                          <p:spTgt spid="10"/>
                                        </p:tgtEl>
                                        <p:attrNameLst>
                                          <p:attrName>r</p:attrName>
                                        </p:attrNameLst>
                                      </p:cBhvr>
                                    </p:animRot>
                                    <p:animRot by="120000">
                                      <p:cBhvr>
                                        <p:cTn id="14" dur="200" fill="hold">
                                          <p:stCondLst>
                                            <p:cond delay="800"/>
                                          </p:stCondLst>
                                        </p:cTn>
                                        <p:tgtEl>
                                          <p:spTgt spid="10"/>
                                        </p:tgtEl>
                                        <p:attrNameLst>
                                          <p:attrName>r</p:attrName>
                                        </p:attrNameLst>
                                      </p:cBhvr>
                                    </p:animRot>
                                  </p:childTnLst>
                                </p:cTn>
                              </p:par>
                              <p:par>
                                <p:cTn id="15" presetID="32" presetClass="emph" presetSubtype="0" fill="hold" grpId="0" nodeType="withEffect">
                                  <p:stCondLst>
                                    <p:cond delay="0"/>
                                  </p:stCondLst>
                                  <p:childTnLst>
                                    <p:animRot by="120000">
                                      <p:cBhvr>
                                        <p:cTn id="16" dur="100" fill="hold">
                                          <p:stCondLst>
                                            <p:cond delay="0"/>
                                          </p:stCondLst>
                                        </p:cTn>
                                        <p:tgtEl>
                                          <p:spTgt spid="3"/>
                                        </p:tgtEl>
                                        <p:attrNameLst>
                                          <p:attrName>r</p:attrName>
                                        </p:attrNameLst>
                                      </p:cBhvr>
                                    </p:animRot>
                                    <p:animRot by="-240000">
                                      <p:cBhvr>
                                        <p:cTn id="17" dur="200" fill="hold">
                                          <p:stCondLst>
                                            <p:cond delay="200"/>
                                          </p:stCondLst>
                                        </p:cTn>
                                        <p:tgtEl>
                                          <p:spTgt spid="3"/>
                                        </p:tgtEl>
                                        <p:attrNameLst>
                                          <p:attrName>r</p:attrName>
                                        </p:attrNameLst>
                                      </p:cBhvr>
                                    </p:animRot>
                                    <p:animRot by="240000">
                                      <p:cBhvr>
                                        <p:cTn id="18" dur="200" fill="hold">
                                          <p:stCondLst>
                                            <p:cond delay="400"/>
                                          </p:stCondLst>
                                        </p:cTn>
                                        <p:tgtEl>
                                          <p:spTgt spid="3"/>
                                        </p:tgtEl>
                                        <p:attrNameLst>
                                          <p:attrName>r</p:attrName>
                                        </p:attrNameLst>
                                      </p:cBhvr>
                                    </p:animRot>
                                    <p:animRot by="-240000">
                                      <p:cBhvr>
                                        <p:cTn id="19" dur="200" fill="hold">
                                          <p:stCondLst>
                                            <p:cond delay="600"/>
                                          </p:stCondLst>
                                        </p:cTn>
                                        <p:tgtEl>
                                          <p:spTgt spid="3"/>
                                        </p:tgtEl>
                                        <p:attrNameLst>
                                          <p:attrName>r</p:attrName>
                                        </p:attrNameLst>
                                      </p:cBhvr>
                                    </p:animRot>
                                    <p:animRot by="120000">
                                      <p:cBhvr>
                                        <p:cTn id="20" dur="200" fill="hold">
                                          <p:stCondLst>
                                            <p:cond delay="800"/>
                                          </p:stCondLst>
                                        </p:cTn>
                                        <p:tgtEl>
                                          <p:spTgt spid="3"/>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32" presetClass="emph" presetSubtype="0" fill="hold" grpId="0" nodeType="clickEffect">
                                  <p:stCondLst>
                                    <p:cond delay="0"/>
                                  </p:stCondLst>
                                  <p:childTnLst>
                                    <p:animRot by="120000">
                                      <p:cBhvr>
                                        <p:cTn id="24" dur="100" fill="hold">
                                          <p:stCondLst>
                                            <p:cond delay="0"/>
                                          </p:stCondLst>
                                        </p:cTn>
                                        <p:tgtEl>
                                          <p:spTgt spid="15"/>
                                        </p:tgtEl>
                                        <p:attrNameLst>
                                          <p:attrName>r</p:attrName>
                                        </p:attrNameLst>
                                      </p:cBhvr>
                                    </p:animRot>
                                    <p:animRot by="-240000">
                                      <p:cBhvr>
                                        <p:cTn id="25" dur="200" fill="hold">
                                          <p:stCondLst>
                                            <p:cond delay="200"/>
                                          </p:stCondLst>
                                        </p:cTn>
                                        <p:tgtEl>
                                          <p:spTgt spid="15"/>
                                        </p:tgtEl>
                                        <p:attrNameLst>
                                          <p:attrName>r</p:attrName>
                                        </p:attrNameLst>
                                      </p:cBhvr>
                                    </p:animRot>
                                    <p:animRot by="240000">
                                      <p:cBhvr>
                                        <p:cTn id="26" dur="200" fill="hold">
                                          <p:stCondLst>
                                            <p:cond delay="400"/>
                                          </p:stCondLst>
                                        </p:cTn>
                                        <p:tgtEl>
                                          <p:spTgt spid="15"/>
                                        </p:tgtEl>
                                        <p:attrNameLst>
                                          <p:attrName>r</p:attrName>
                                        </p:attrNameLst>
                                      </p:cBhvr>
                                    </p:animRot>
                                    <p:animRot by="-240000">
                                      <p:cBhvr>
                                        <p:cTn id="27" dur="200" fill="hold">
                                          <p:stCondLst>
                                            <p:cond delay="600"/>
                                          </p:stCondLst>
                                        </p:cTn>
                                        <p:tgtEl>
                                          <p:spTgt spid="15"/>
                                        </p:tgtEl>
                                        <p:attrNameLst>
                                          <p:attrName>r</p:attrName>
                                        </p:attrNameLst>
                                      </p:cBhvr>
                                    </p:animRot>
                                    <p:animRot by="120000">
                                      <p:cBhvr>
                                        <p:cTn id="28" dur="200" fill="hold">
                                          <p:stCondLst>
                                            <p:cond delay="800"/>
                                          </p:stCondLst>
                                        </p:cTn>
                                        <p:tgtEl>
                                          <p:spTgt spid="15"/>
                                        </p:tgtEl>
                                        <p:attrNameLst>
                                          <p:attrName>r</p:attrName>
                                        </p:attrNameLst>
                                      </p:cBhvr>
                                    </p:animRot>
                                  </p:childTnLst>
                                </p:cTn>
                              </p:par>
                              <p:par>
                                <p:cTn id="29" presetID="32" presetClass="emph" presetSubtype="0" fill="hold" nodeType="withEffect">
                                  <p:stCondLst>
                                    <p:cond delay="0"/>
                                  </p:stCondLst>
                                  <p:childTnLst>
                                    <p:animRot by="120000">
                                      <p:cBhvr>
                                        <p:cTn id="30" dur="100" fill="hold">
                                          <p:stCondLst>
                                            <p:cond delay="0"/>
                                          </p:stCondLst>
                                        </p:cTn>
                                        <p:tgtEl>
                                          <p:spTgt spid="13"/>
                                        </p:tgtEl>
                                        <p:attrNameLst>
                                          <p:attrName>r</p:attrName>
                                        </p:attrNameLst>
                                      </p:cBhvr>
                                    </p:animRot>
                                    <p:animRot by="-240000">
                                      <p:cBhvr>
                                        <p:cTn id="31" dur="200" fill="hold">
                                          <p:stCondLst>
                                            <p:cond delay="200"/>
                                          </p:stCondLst>
                                        </p:cTn>
                                        <p:tgtEl>
                                          <p:spTgt spid="13"/>
                                        </p:tgtEl>
                                        <p:attrNameLst>
                                          <p:attrName>r</p:attrName>
                                        </p:attrNameLst>
                                      </p:cBhvr>
                                    </p:animRot>
                                    <p:animRot by="240000">
                                      <p:cBhvr>
                                        <p:cTn id="32" dur="200" fill="hold">
                                          <p:stCondLst>
                                            <p:cond delay="400"/>
                                          </p:stCondLst>
                                        </p:cTn>
                                        <p:tgtEl>
                                          <p:spTgt spid="13"/>
                                        </p:tgtEl>
                                        <p:attrNameLst>
                                          <p:attrName>r</p:attrName>
                                        </p:attrNameLst>
                                      </p:cBhvr>
                                    </p:animRot>
                                    <p:animRot by="-240000">
                                      <p:cBhvr>
                                        <p:cTn id="33" dur="200" fill="hold">
                                          <p:stCondLst>
                                            <p:cond delay="600"/>
                                          </p:stCondLst>
                                        </p:cTn>
                                        <p:tgtEl>
                                          <p:spTgt spid="13"/>
                                        </p:tgtEl>
                                        <p:attrNameLst>
                                          <p:attrName>r</p:attrName>
                                        </p:attrNameLst>
                                      </p:cBhvr>
                                    </p:animRot>
                                    <p:animRot by="120000">
                                      <p:cBhvr>
                                        <p:cTn id="34"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rcRect l="11166"/>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95250"/>
            <a:ext cx="10077450" cy="7429500"/>
          </a:xfrm>
          <a:prstGeom prst="rect">
            <a:avLst/>
          </a:prstGeom>
          <a:gradFill>
            <a:gsLst>
              <a:gs pos="0">
                <a:srgbClr val="D35273"/>
              </a:gs>
              <a:gs pos="29000">
                <a:srgbClr val="F5AE9C"/>
              </a:gs>
              <a:gs pos="74000">
                <a:srgbClr val="7A8FC5"/>
              </a:gs>
              <a:gs pos="100000">
                <a:srgbClr val="2DBCE6"/>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p:cNvSpPr>
            <a:spLocks noGrp="1"/>
          </p:cNvSpPr>
          <p:nvPr>
            <p:ph type="ftr" sz="quarter" idx="11"/>
          </p:nvPr>
        </p:nvSpPr>
        <p:spPr/>
        <p:txBody>
          <a:bodyPr/>
          <a:lstStyle/>
          <a:p>
            <a:r>
              <a:rPr lang="en-US" smtClean="0"/>
              <a:t>DUREX VIỆT NAM</a:t>
            </a:r>
            <a:endParaRPr lang="en-US"/>
          </a:p>
        </p:txBody>
      </p:sp>
      <p:sp>
        <p:nvSpPr>
          <p:cNvPr id="12" name="Slide Number Placeholder 11"/>
          <p:cNvSpPr>
            <a:spLocks noGrp="1"/>
          </p:cNvSpPr>
          <p:nvPr>
            <p:ph type="sldNum" sz="quarter" idx="12"/>
          </p:nvPr>
        </p:nvSpPr>
        <p:spPr/>
        <p:txBody>
          <a:bodyPr/>
          <a:lstStyle/>
          <a:p>
            <a:fld id="{B6F15528-21DE-4FAA-801E-634DDDAF4B2B}" type="slidenum">
              <a:rPr lang="en-US" smtClean="0"/>
              <a:pPr/>
              <a:t>15</a:t>
            </a:fld>
            <a:endParaRPr lang="en-US"/>
          </a:p>
        </p:txBody>
      </p:sp>
      <p:sp>
        <p:nvSpPr>
          <p:cNvPr id="14" name="TextBox 14"/>
          <p:cNvSpPr txBox="1"/>
          <p:nvPr/>
        </p:nvSpPr>
        <p:spPr>
          <a:xfrm>
            <a:off x="3124200" y="1560105"/>
            <a:ext cx="8305800" cy="547009"/>
          </a:xfrm>
          <a:prstGeom prst="rect">
            <a:avLst/>
          </a:prstGeom>
        </p:spPr>
        <p:txBody>
          <a:bodyPr wrap="square" lIns="0" tIns="0" rIns="0" bIns="0" rtlCol="0" anchor="t">
            <a:spAutoFit/>
          </a:bodyPr>
          <a:lstStyle/>
          <a:p>
            <a:pPr>
              <a:lnSpc>
                <a:spcPts val="4183"/>
              </a:lnSpc>
            </a:pPr>
            <a:endParaRPr lang="en-US" sz="4226" dirty="0">
              <a:solidFill>
                <a:srgbClr val="FFFFFF"/>
              </a:solidFill>
              <a:latin typeface="Corbel" panose="020B0503020204020204" pitchFamily="34" charset="0"/>
            </a:endParaRPr>
          </a:p>
        </p:txBody>
      </p:sp>
      <p:grpSp>
        <p:nvGrpSpPr>
          <p:cNvPr id="17" name="Group 8"/>
          <p:cNvGrpSpPr/>
          <p:nvPr/>
        </p:nvGrpSpPr>
        <p:grpSpPr>
          <a:xfrm>
            <a:off x="356817" y="772672"/>
            <a:ext cx="8939584" cy="820738"/>
            <a:chOff x="290544" y="109021"/>
            <a:chExt cx="7509636" cy="1094317"/>
          </a:xfrm>
        </p:grpSpPr>
        <p:sp>
          <p:nvSpPr>
            <p:cNvPr id="18" name="TextBox 9"/>
            <p:cNvSpPr txBox="1"/>
            <p:nvPr/>
          </p:nvSpPr>
          <p:spPr>
            <a:xfrm>
              <a:off x="290544" y="109021"/>
              <a:ext cx="1397000" cy="1094317"/>
            </a:xfrm>
            <a:prstGeom prst="rect">
              <a:avLst/>
            </a:prstGeom>
          </p:spPr>
          <p:txBody>
            <a:bodyPr lIns="0" tIns="0" rIns="0" bIns="0" rtlCol="0" anchor="t">
              <a:spAutoFit/>
            </a:bodyPr>
            <a:lstStyle/>
            <a:p>
              <a:pPr algn="ctr">
                <a:lnSpc>
                  <a:spcPts val="6375"/>
                </a:lnSpc>
              </a:pPr>
              <a:r>
                <a:rPr lang="en-US" sz="6439" dirty="0">
                  <a:solidFill>
                    <a:srgbClr val="EB4B21"/>
                  </a:solidFill>
                  <a:latin typeface="Norwester"/>
                </a:rPr>
                <a:t>P</a:t>
              </a:r>
              <a:r>
                <a:rPr lang="en-US" sz="6439" dirty="0" smtClean="0">
                  <a:solidFill>
                    <a:srgbClr val="EB4B21"/>
                  </a:solidFill>
                  <a:latin typeface="Norwester"/>
                </a:rPr>
                <a:t>1</a:t>
              </a:r>
              <a:endParaRPr lang="en-US" sz="6439" dirty="0">
                <a:solidFill>
                  <a:srgbClr val="EB4B21"/>
                </a:solidFill>
                <a:latin typeface="Norwester"/>
              </a:endParaRPr>
            </a:p>
          </p:txBody>
        </p:sp>
        <p:sp>
          <p:nvSpPr>
            <p:cNvPr id="19" name="TextBox 10"/>
            <p:cNvSpPr txBox="1"/>
            <p:nvPr/>
          </p:nvSpPr>
          <p:spPr>
            <a:xfrm>
              <a:off x="2359221" y="177417"/>
              <a:ext cx="5440959" cy="478764"/>
            </a:xfrm>
            <a:prstGeom prst="rect">
              <a:avLst/>
            </a:prstGeom>
          </p:spPr>
          <p:txBody>
            <a:bodyPr wrap="square" lIns="0" tIns="0" rIns="0" bIns="0" rtlCol="0" anchor="t">
              <a:spAutoFit/>
            </a:bodyPr>
            <a:lstStyle/>
            <a:p>
              <a:pPr algn="ctr">
                <a:lnSpc>
                  <a:spcPts val="2789"/>
                </a:lnSpc>
              </a:pPr>
              <a:r>
                <a:rPr lang="en-US" sz="4000" b="1" dirty="0" smtClean="0">
                  <a:solidFill>
                    <a:srgbClr val="FFFFFF"/>
                  </a:solidFill>
                  <a:latin typeface="Corbel" panose="020B0503020204020204" pitchFamily="34" charset="0"/>
                </a:rPr>
                <a:t>SẢN PHẨM Ở VIỆT NAM</a:t>
              </a:r>
              <a:endParaRPr lang="en-US" sz="4000" b="1" dirty="0">
                <a:solidFill>
                  <a:srgbClr val="FFFFFF"/>
                </a:solidFill>
                <a:latin typeface="Corbel" panose="020B0503020204020204" pitchFamily="34" charset="0"/>
              </a:endParaRPr>
            </a:p>
          </p:txBody>
        </p:sp>
      </p:grpSp>
      <p:sp>
        <p:nvSpPr>
          <p:cNvPr id="3" name="Rectangle 2"/>
          <p:cNvSpPr/>
          <p:nvPr/>
        </p:nvSpPr>
        <p:spPr>
          <a:xfrm>
            <a:off x="1069291" y="5829356"/>
            <a:ext cx="3380469" cy="861774"/>
          </a:xfrm>
          <a:prstGeom prst="rect">
            <a:avLst/>
          </a:prstGeom>
        </p:spPr>
        <p:txBody>
          <a:bodyPr wrap="square">
            <a:spAutoFit/>
          </a:bodyPr>
          <a:lstStyle/>
          <a:p>
            <a:pPr algn="ctr"/>
            <a:r>
              <a:rPr lang="en-US" sz="2500" dirty="0" err="1">
                <a:solidFill>
                  <a:schemeClr val="bg1"/>
                </a:solidFill>
                <a:latin typeface="Maiandra GD" panose="020E0502030308020204" pitchFamily="34" charset="0"/>
              </a:rPr>
              <a:t>Bao</a:t>
            </a:r>
            <a:r>
              <a:rPr lang="en-US" sz="2500" dirty="0">
                <a:solidFill>
                  <a:schemeClr val="bg1"/>
                </a:solidFill>
                <a:latin typeface="Maiandra GD" panose="020E0502030308020204" pitchFamily="34" charset="0"/>
              </a:rPr>
              <a:t> Cao Su Durex </a:t>
            </a:r>
            <a:r>
              <a:rPr lang="en-US" sz="2500" dirty="0" smtClean="0">
                <a:solidFill>
                  <a:schemeClr val="bg1"/>
                </a:solidFill>
                <a:latin typeface="Maiandra GD" panose="020E0502030308020204" pitchFamily="34" charset="0"/>
              </a:rPr>
              <a:t>Sensation </a:t>
            </a:r>
            <a:r>
              <a:rPr lang="en-US" sz="2500" dirty="0" err="1">
                <a:solidFill>
                  <a:schemeClr val="bg1"/>
                </a:solidFill>
                <a:latin typeface="Maiandra GD" panose="020E0502030308020204" pitchFamily="34" charset="0"/>
              </a:rPr>
              <a:t>Hộp</a:t>
            </a:r>
            <a:r>
              <a:rPr lang="en-US" sz="2500" dirty="0">
                <a:solidFill>
                  <a:schemeClr val="bg1"/>
                </a:solidFill>
                <a:latin typeface="Maiandra GD" panose="020E0502030308020204" pitchFamily="34" charset="0"/>
              </a:rPr>
              <a:t> 3 Cái</a:t>
            </a:r>
          </a:p>
        </p:txBody>
      </p:sp>
      <p:sp>
        <p:nvSpPr>
          <p:cNvPr id="15" name="Rectangle 14"/>
          <p:cNvSpPr/>
          <p:nvPr/>
        </p:nvSpPr>
        <p:spPr>
          <a:xfrm>
            <a:off x="5760696" y="5777488"/>
            <a:ext cx="3380469" cy="1246495"/>
          </a:xfrm>
          <a:prstGeom prst="rect">
            <a:avLst/>
          </a:prstGeom>
        </p:spPr>
        <p:txBody>
          <a:bodyPr wrap="square">
            <a:spAutoFit/>
          </a:bodyPr>
          <a:lstStyle/>
          <a:p>
            <a:pPr algn="ctr"/>
            <a:r>
              <a:rPr lang="en-US" sz="2500" dirty="0" err="1" smtClean="0">
                <a:solidFill>
                  <a:schemeClr val="bg1"/>
                </a:solidFill>
                <a:latin typeface="Maiandra GD" panose="020E0502030308020204" pitchFamily="34" charset="0"/>
              </a:rPr>
              <a:t>Bao</a:t>
            </a:r>
            <a:r>
              <a:rPr lang="en-US" sz="2500" dirty="0" smtClean="0">
                <a:solidFill>
                  <a:schemeClr val="bg1"/>
                </a:solidFill>
                <a:latin typeface="Maiandra GD" panose="020E0502030308020204" pitchFamily="34" charset="0"/>
              </a:rPr>
              <a:t> Cao </a:t>
            </a:r>
            <a:r>
              <a:rPr lang="en-US" sz="2500" dirty="0">
                <a:solidFill>
                  <a:schemeClr val="bg1"/>
                </a:solidFill>
                <a:latin typeface="Maiandra GD" panose="020E0502030308020204" pitchFamily="34" charset="0"/>
              </a:rPr>
              <a:t>Su Durex Pleasure </a:t>
            </a:r>
            <a:r>
              <a:rPr lang="en-US" sz="2500" dirty="0" smtClean="0">
                <a:solidFill>
                  <a:schemeClr val="bg1"/>
                </a:solidFill>
                <a:latin typeface="Maiandra GD" panose="020E0502030308020204" pitchFamily="34" charset="0"/>
              </a:rPr>
              <a:t>Max </a:t>
            </a:r>
            <a:r>
              <a:rPr lang="en-US" sz="2500" dirty="0" err="1" smtClean="0">
                <a:solidFill>
                  <a:schemeClr val="bg1"/>
                </a:solidFill>
                <a:latin typeface="Maiandra GD" panose="020E0502030308020204" pitchFamily="34" charset="0"/>
              </a:rPr>
              <a:t>Hộp</a:t>
            </a:r>
            <a:r>
              <a:rPr lang="en-US" sz="2500" dirty="0" smtClean="0">
                <a:solidFill>
                  <a:schemeClr val="bg1"/>
                </a:solidFill>
                <a:latin typeface="Maiandra GD" panose="020E0502030308020204" pitchFamily="34" charset="0"/>
              </a:rPr>
              <a:t> 3 Cái</a:t>
            </a:r>
            <a:endParaRPr lang="en-US" sz="2500" dirty="0">
              <a:solidFill>
                <a:schemeClr val="bg1"/>
              </a:solidFill>
              <a:latin typeface="Maiandra GD" panose="020E0502030308020204" pitchFamily="34" charset="0"/>
            </a:endParaRPr>
          </a:p>
        </p:txBody>
      </p:sp>
      <p:pic>
        <p:nvPicPr>
          <p:cNvPr id="20" name="image11.png" descr="Durex Sensation Condoms"/>
          <p:cNvPicPr/>
          <p:nvPr/>
        </p:nvPicPr>
        <p:blipFill>
          <a:blip r:embed="rId4"/>
          <a:srcRect/>
          <a:stretch>
            <a:fillRect/>
          </a:stretch>
        </p:blipFill>
        <p:spPr>
          <a:xfrm>
            <a:off x="1219200" y="2321989"/>
            <a:ext cx="3161055" cy="3243496"/>
          </a:xfrm>
          <a:prstGeom prst="rect">
            <a:avLst/>
          </a:prstGeom>
          <a:ln/>
        </p:spPr>
      </p:pic>
      <p:pic>
        <p:nvPicPr>
          <p:cNvPr id="21" name="image6.png" descr="Durex Pleasure Max Condoms"/>
          <p:cNvPicPr/>
          <p:nvPr/>
        </p:nvPicPr>
        <p:blipFill>
          <a:blip r:embed="rId5"/>
          <a:srcRect/>
          <a:stretch>
            <a:fillRect/>
          </a:stretch>
        </p:blipFill>
        <p:spPr>
          <a:xfrm>
            <a:off x="5938385" y="2312086"/>
            <a:ext cx="3025090" cy="3243496"/>
          </a:xfrm>
          <a:prstGeom prst="rect">
            <a:avLst/>
          </a:prstGeom>
          <a:ln/>
        </p:spPr>
      </p:pic>
      <p:grpSp>
        <p:nvGrpSpPr>
          <p:cNvPr id="22" name="Group 21"/>
          <p:cNvGrpSpPr/>
          <p:nvPr/>
        </p:nvGrpSpPr>
        <p:grpSpPr>
          <a:xfrm>
            <a:off x="264916" y="237643"/>
            <a:ext cx="1846813" cy="1846813"/>
            <a:chOff x="264916" y="237643"/>
            <a:chExt cx="1846813" cy="1846813"/>
          </a:xfrm>
        </p:grpSpPr>
        <p:pic>
          <p:nvPicPr>
            <p:cNvPr id="23" name="Picture 7"/>
            <p:cNvPicPr>
              <a:picLocks noChangeAspect="1"/>
            </p:cNvPicPr>
            <p:nvPr/>
          </p:nvPicPr>
          <p:blipFill>
            <a:blip r:embed="rId6"/>
            <a:srcRect/>
            <a:stretch>
              <a:fillRect/>
            </a:stretch>
          </p:blipFill>
          <p:spPr>
            <a:xfrm>
              <a:off x="264916" y="237643"/>
              <a:ext cx="1846813" cy="1846813"/>
            </a:xfrm>
            <a:prstGeom prst="rect">
              <a:avLst/>
            </a:prstGeom>
          </p:spPr>
        </p:pic>
        <p:sp>
          <p:nvSpPr>
            <p:cNvPr id="24" name="TextBox 9"/>
            <p:cNvSpPr txBox="1"/>
            <p:nvPr/>
          </p:nvSpPr>
          <p:spPr>
            <a:xfrm>
              <a:off x="645916" y="783775"/>
              <a:ext cx="1047750" cy="820738"/>
            </a:xfrm>
            <a:prstGeom prst="rect">
              <a:avLst/>
            </a:prstGeom>
          </p:spPr>
          <p:txBody>
            <a:bodyPr lIns="0" tIns="0" rIns="0" bIns="0" rtlCol="0" anchor="t">
              <a:spAutoFit/>
            </a:bodyPr>
            <a:lstStyle/>
            <a:p>
              <a:pPr algn="ctr">
                <a:lnSpc>
                  <a:spcPts val="6375"/>
                </a:lnSpc>
              </a:pPr>
              <a:r>
                <a:rPr lang="en-US" sz="6439" dirty="0">
                  <a:solidFill>
                    <a:srgbClr val="EB4B21"/>
                  </a:solidFill>
                  <a:latin typeface="Norwester"/>
                </a:rPr>
                <a:t>P</a:t>
              </a:r>
              <a:r>
                <a:rPr lang="en-US" sz="6439" dirty="0" smtClean="0">
                  <a:solidFill>
                    <a:srgbClr val="EB4B21"/>
                  </a:solidFill>
                  <a:latin typeface="Norwester"/>
                </a:rPr>
                <a:t>1</a:t>
              </a:r>
              <a:endParaRPr lang="en-US" sz="6439" dirty="0">
                <a:solidFill>
                  <a:srgbClr val="EB4B21"/>
                </a:solidFill>
                <a:latin typeface="Norwester"/>
              </a:endParaRPr>
            </a:p>
          </p:txBody>
        </p:sp>
      </p:grpSp>
    </p:spTree>
    <p:extLst>
      <p:ext uri="{BB962C8B-B14F-4D97-AF65-F5344CB8AC3E}">
        <p14:creationId xmlns:p14="http://schemas.microsoft.com/office/powerpoint/2010/main" val="77597338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indefinite" fill="hold" nodeType="clickEffect">
                                  <p:stCondLst>
                                    <p:cond delay="0"/>
                                  </p:stCondLst>
                                  <p:childTnLst>
                                    <p:animRot by="21600000">
                                      <p:cBhvr>
                                        <p:cTn id="6" dur="2000" fill="hold"/>
                                        <p:tgtEl>
                                          <p:spTgt spid="2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grpId="0" nodeType="clickEffect">
                                  <p:stCondLst>
                                    <p:cond delay="0"/>
                                  </p:stCondLst>
                                  <p:childTnLst>
                                    <p:animRot by="120000">
                                      <p:cBhvr>
                                        <p:cTn id="10" dur="100" fill="hold">
                                          <p:stCondLst>
                                            <p:cond delay="0"/>
                                          </p:stCondLst>
                                        </p:cTn>
                                        <p:tgtEl>
                                          <p:spTgt spid="3"/>
                                        </p:tgtEl>
                                        <p:attrNameLst>
                                          <p:attrName>r</p:attrName>
                                        </p:attrNameLst>
                                      </p:cBhvr>
                                    </p:animRot>
                                    <p:animRot by="-240000">
                                      <p:cBhvr>
                                        <p:cTn id="11" dur="200" fill="hold">
                                          <p:stCondLst>
                                            <p:cond delay="200"/>
                                          </p:stCondLst>
                                        </p:cTn>
                                        <p:tgtEl>
                                          <p:spTgt spid="3"/>
                                        </p:tgtEl>
                                        <p:attrNameLst>
                                          <p:attrName>r</p:attrName>
                                        </p:attrNameLst>
                                      </p:cBhvr>
                                    </p:animRot>
                                    <p:animRot by="240000">
                                      <p:cBhvr>
                                        <p:cTn id="12" dur="200" fill="hold">
                                          <p:stCondLst>
                                            <p:cond delay="400"/>
                                          </p:stCondLst>
                                        </p:cTn>
                                        <p:tgtEl>
                                          <p:spTgt spid="3"/>
                                        </p:tgtEl>
                                        <p:attrNameLst>
                                          <p:attrName>r</p:attrName>
                                        </p:attrNameLst>
                                      </p:cBhvr>
                                    </p:animRot>
                                    <p:animRot by="-240000">
                                      <p:cBhvr>
                                        <p:cTn id="13" dur="200" fill="hold">
                                          <p:stCondLst>
                                            <p:cond delay="600"/>
                                          </p:stCondLst>
                                        </p:cTn>
                                        <p:tgtEl>
                                          <p:spTgt spid="3"/>
                                        </p:tgtEl>
                                        <p:attrNameLst>
                                          <p:attrName>r</p:attrName>
                                        </p:attrNameLst>
                                      </p:cBhvr>
                                    </p:animRot>
                                    <p:animRot by="120000">
                                      <p:cBhvr>
                                        <p:cTn id="14" dur="200" fill="hold">
                                          <p:stCondLst>
                                            <p:cond delay="800"/>
                                          </p:stCondLst>
                                        </p:cTn>
                                        <p:tgtEl>
                                          <p:spTgt spid="3"/>
                                        </p:tgtEl>
                                        <p:attrNameLst>
                                          <p:attrName>r</p:attrName>
                                        </p:attrNameLst>
                                      </p:cBhvr>
                                    </p:animRot>
                                  </p:childTnLst>
                                </p:cTn>
                              </p:par>
                              <p:par>
                                <p:cTn id="15" presetID="32" presetClass="emph" presetSubtype="0" fill="hold" nodeType="withEffect">
                                  <p:stCondLst>
                                    <p:cond delay="0"/>
                                  </p:stCondLst>
                                  <p:childTnLst>
                                    <p:animRot by="120000">
                                      <p:cBhvr>
                                        <p:cTn id="16" dur="100" fill="hold">
                                          <p:stCondLst>
                                            <p:cond delay="0"/>
                                          </p:stCondLst>
                                        </p:cTn>
                                        <p:tgtEl>
                                          <p:spTgt spid="20"/>
                                        </p:tgtEl>
                                        <p:attrNameLst>
                                          <p:attrName>r</p:attrName>
                                        </p:attrNameLst>
                                      </p:cBhvr>
                                    </p:animRot>
                                    <p:animRot by="-240000">
                                      <p:cBhvr>
                                        <p:cTn id="17" dur="200" fill="hold">
                                          <p:stCondLst>
                                            <p:cond delay="200"/>
                                          </p:stCondLst>
                                        </p:cTn>
                                        <p:tgtEl>
                                          <p:spTgt spid="20"/>
                                        </p:tgtEl>
                                        <p:attrNameLst>
                                          <p:attrName>r</p:attrName>
                                        </p:attrNameLst>
                                      </p:cBhvr>
                                    </p:animRot>
                                    <p:animRot by="240000">
                                      <p:cBhvr>
                                        <p:cTn id="18" dur="200" fill="hold">
                                          <p:stCondLst>
                                            <p:cond delay="400"/>
                                          </p:stCondLst>
                                        </p:cTn>
                                        <p:tgtEl>
                                          <p:spTgt spid="20"/>
                                        </p:tgtEl>
                                        <p:attrNameLst>
                                          <p:attrName>r</p:attrName>
                                        </p:attrNameLst>
                                      </p:cBhvr>
                                    </p:animRot>
                                    <p:animRot by="-240000">
                                      <p:cBhvr>
                                        <p:cTn id="19" dur="200" fill="hold">
                                          <p:stCondLst>
                                            <p:cond delay="600"/>
                                          </p:stCondLst>
                                        </p:cTn>
                                        <p:tgtEl>
                                          <p:spTgt spid="20"/>
                                        </p:tgtEl>
                                        <p:attrNameLst>
                                          <p:attrName>r</p:attrName>
                                        </p:attrNameLst>
                                      </p:cBhvr>
                                    </p:animRot>
                                    <p:animRot by="120000">
                                      <p:cBhvr>
                                        <p:cTn id="20" dur="200" fill="hold">
                                          <p:stCondLst>
                                            <p:cond delay="800"/>
                                          </p:stCondLst>
                                        </p:cTn>
                                        <p:tgtEl>
                                          <p:spTgt spid="20"/>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32" presetClass="emph" presetSubtype="0" fill="hold" grpId="0" nodeType="clickEffect">
                                  <p:stCondLst>
                                    <p:cond delay="0"/>
                                  </p:stCondLst>
                                  <p:childTnLst>
                                    <p:animRot by="120000">
                                      <p:cBhvr>
                                        <p:cTn id="24" dur="100" fill="hold">
                                          <p:stCondLst>
                                            <p:cond delay="0"/>
                                          </p:stCondLst>
                                        </p:cTn>
                                        <p:tgtEl>
                                          <p:spTgt spid="15"/>
                                        </p:tgtEl>
                                        <p:attrNameLst>
                                          <p:attrName>r</p:attrName>
                                        </p:attrNameLst>
                                      </p:cBhvr>
                                    </p:animRot>
                                    <p:animRot by="-240000">
                                      <p:cBhvr>
                                        <p:cTn id="25" dur="200" fill="hold">
                                          <p:stCondLst>
                                            <p:cond delay="200"/>
                                          </p:stCondLst>
                                        </p:cTn>
                                        <p:tgtEl>
                                          <p:spTgt spid="15"/>
                                        </p:tgtEl>
                                        <p:attrNameLst>
                                          <p:attrName>r</p:attrName>
                                        </p:attrNameLst>
                                      </p:cBhvr>
                                    </p:animRot>
                                    <p:animRot by="240000">
                                      <p:cBhvr>
                                        <p:cTn id="26" dur="200" fill="hold">
                                          <p:stCondLst>
                                            <p:cond delay="400"/>
                                          </p:stCondLst>
                                        </p:cTn>
                                        <p:tgtEl>
                                          <p:spTgt spid="15"/>
                                        </p:tgtEl>
                                        <p:attrNameLst>
                                          <p:attrName>r</p:attrName>
                                        </p:attrNameLst>
                                      </p:cBhvr>
                                    </p:animRot>
                                    <p:animRot by="-240000">
                                      <p:cBhvr>
                                        <p:cTn id="27" dur="200" fill="hold">
                                          <p:stCondLst>
                                            <p:cond delay="600"/>
                                          </p:stCondLst>
                                        </p:cTn>
                                        <p:tgtEl>
                                          <p:spTgt spid="15"/>
                                        </p:tgtEl>
                                        <p:attrNameLst>
                                          <p:attrName>r</p:attrName>
                                        </p:attrNameLst>
                                      </p:cBhvr>
                                    </p:animRot>
                                    <p:animRot by="120000">
                                      <p:cBhvr>
                                        <p:cTn id="28" dur="200" fill="hold">
                                          <p:stCondLst>
                                            <p:cond delay="800"/>
                                          </p:stCondLst>
                                        </p:cTn>
                                        <p:tgtEl>
                                          <p:spTgt spid="15"/>
                                        </p:tgtEl>
                                        <p:attrNameLst>
                                          <p:attrName>r</p:attrName>
                                        </p:attrNameLst>
                                      </p:cBhvr>
                                    </p:animRot>
                                  </p:childTnLst>
                                </p:cTn>
                              </p:par>
                              <p:par>
                                <p:cTn id="29" presetID="32" presetClass="emph" presetSubtype="0" fill="hold" nodeType="withEffect">
                                  <p:stCondLst>
                                    <p:cond delay="0"/>
                                  </p:stCondLst>
                                  <p:childTnLst>
                                    <p:animRot by="120000">
                                      <p:cBhvr>
                                        <p:cTn id="30" dur="100" fill="hold">
                                          <p:stCondLst>
                                            <p:cond delay="0"/>
                                          </p:stCondLst>
                                        </p:cTn>
                                        <p:tgtEl>
                                          <p:spTgt spid="21"/>
                                        </p:tgtEl>
                                        <p:attrNameLst>
                                          <p:attrName>r</p:attrName>
                                        </p:attrNameLst>
                                      </p:cBhvr>
                                    </p:animRot>
                                    <p:animRot by="-240000">
                                      <p:cBhvr>
                                        <p:cTn id="31" dur="200" fill="hold">
                                          <p:stCondLst>
                                            <p:cond delay="200"/>
                                          </p:stCondLst>
                                        </p:cTn>
                                        <p:tgtEl>
                                          <p:spTgt spid="21"/>
                                        </p:tgtEl>
                                        <p:attrNameLst>
                                          <p:attrName>r</p:attrName>
                                        </p:attrNameLst>
                                      </p:cBhvr>
                                    </p:animRot>
                                    <p:animRot by="240000">
                                      <p:cBhvr>
                                        <p:cTn id="32" dur="200" fill="hold">
                                          <p:stCondLst>
                                            <p:cond delay="400"/>
                                          </p:stCondLst>
                                        </p:cTn>
                                        <p:tgtEl>
                                          <p:spTgt spid="21"/>
                                        </p:tgtEl>
                                        <p:attrNameLst>
                                          <p:attrName>r</p:attrName>
                                        </p:attrNameLst>
                                      </p:cBhvr>
                                    </p:animRot>
                                    <p:animRot by="-240000">
                                      <p:cBhvr>
                                        <p:cTn id="33" dur="200" fill="hold">
                                          <p:stCondLst>
                                            <p:cond delay="600"/>
                                          </p:stCondLst>
                                        </p:cTn>
                                        <p:tgtEl>
                                          <p:spTgt spid="21"/>
                                        </p:tgtEl>
                                        <p:attrNameLst>
                                          <p:attrName>r</p:attrName>
                                        </p:attrNameLst>
                                      </p:cBhvr>
                                    </p:animRot>
                                    <p:animRot by="120000">
                                      <p:cBhvr>
                                        <p:cTn id="34" dur="200" fill="hold">
                                          <p:stCondLst>
                                            <p:cond delay="80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rcRect l="11166"/>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95250"/>
            <a:ext cx="10077450" cy="7429500"/>
          </a:xfrm>
          <a:prstGeom prst="rect">
            <a:avLst/>
          </a:prstGeom>
          <a:gradFill>
            <a:gsLst>
              <a:gs pos="0">
                <a:srgbClr val="D35273"/>
              </a:gs>
              <a:gs pos="29000">
                <a:srgbClr val="F5AE9C"/>
              </a:gs>
              <a:gs pos="74000">
                <a:srgbClr val="7A8FC5"/>
              </a:gs>
              <a:gs pos="100000">
                <a:srgbClr val="2DBCE6"/>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p:cNvSpPr>
            <a:spLocks noGrp="1"/>
          </p:cNvSpPr>
          <p:nvPr>
            <p:ph type="ftr" sz="quarter" idx="11"/>
          </p:nvPr>
        </p:nvSpPr>
        <p:spPr/>
        <p:txBody>
          <a:bodyPr/>
          <a:lstStyle/>
          <a:p>
            <a:r>
              <a:rPr lang="en-US" smtClean="0"/>
              <a:t>DUREX VIỆT NAM</a:t>
            </a:r>
            <a:endParaRPr lang="en-US"/>
          </a:p>
        </p:txBody>
      </p:sp>
      <p:sp>
        <p:nvSpPr>
          <p:cNvPr id="12" name="Slide Number Placeholder 11"/>
          <p:cNvSpPr>
            <a:spLocks noGrp="1"/>
          </p:cNvSpPr>
          <p:nvPr>
            <p:ph type="sldNum" sz="quarter" idx="12"/>
          </p:nvPr>
        </p:nvSpPr>
        <p:spPr/>
        <p:txBody>
          <a:bodyPr/>
          <a:lstStyle/>
          <a:p>
            <a:fld id="{B6F15528-21DE-4FAA-801E-634DDDAF4B2B}" type="slidenum">
              <a:rPr lang="en-US" smtClean="0"/>
              <a:pPr/>
              <a:t>16</a:t>
            </a:fld>
            <a:endParaRPr lang="en-US"/>
          </a:p>
        </p:txBody>
      </p:sp>
      <p:sp>
        <p:nvSpPr>
          <p:cNvPr id="14" name="TextBox 14"/>
          <p:cNvSpPr txBox="1"/>
          <p:nvPr/>
        </p:nvSpPr>
        <p:spPr>
          <a:xfrm>
            <a:off x="3124200" y="1560105"/>
            <a:ext cx="8305800" cy="547009"/>
          </a:xfrm>
          <a:prstGeom prst="rect">
            <a:avLst/>
          </a:prstGeom>
        </p:spPr>
        <p:txBody>
          <a:bodyPr wrap="square" lIns="0" tIns="0" rIns="0" bIns="0" rtlCol="0" anchor="t">
            <a:spAutoFit/>
          </a:bodyPr>
          <a:lstStyle/>
          <a:p>
            <a:pPr>
              <a:lnSpc>
                <a:spcPts val="4183"/>
              </a:lnSpc>
            </a:pPr>
            <a:endParaRPr lang="en-US" sz="4226" dirty="0">
              <a:solidFill>
                <a:srgbClr val="FFFFFF"/>
              </a:solidFill>
              <a:latin typeface="Corbel" panose="020B0503020204020204" pitchFamily="34" charset="0"/>
            </a:endParaRPr>
          </a:p>
        </p:txBody>
      </p:sp>
      <p:sp>
        <p:nvSpPr>
          <p:cNvPr id="19" name="TextBox 10"/>
          <p:cNvSpPr txBox="1"/>
          <p:nvPr/>
        </p:nvSpPr>
        <p:spPr>
          <a:xfrm>
            <a:off x="2819401" y="823969"/>
            <a:ext cx="6477000" cy="359073"/>
          </a:xfrm>
          <a:prstGeom prst="rect">
            <a:avLst/>
          </a:prstGeom>
        </p:spPr>
        <p:txBody>
          <a:bodyPr wrap="square" lIns="0" tIns="0" rIns="0" bIns="0" rtlCol="0" anchor="t">
            <a:spAutoFit/>
          </a:bodyPr>
          <a:lstStyle/>
          <a:p>
            <a:pPr algn="ctr">
              <a:lnSpc>
                <a:spcPts val="2789"/>
              </a:lnSpc>
            </a:pPr>
            <a:r>
              <a:rPr lang="en-US" sz="4000" b="1" dirty="0" smtClean="0">
                <a:solidFill>
                  <a:srgbClr val="FFFFFF"/>
                </a:solidFill>
                <a:latin typeface="Corbel" panose="020B0503020204020204" pitchFamily="34" charset="0"/>
              </a:rPr>
              <a:t>SẢN PHẨM Ở VIỆT NAM</a:t>
            </a:r>
            <a:endParaRPr lang="en-US" sz="4000" b="1" dirty="0">
              <a:solidFill>
                <a:srgbClr val="FFFFFF"/>
              </a:solidFill>
              <a:latin typeface="Corbel" panose="020B0503020204020204" pitchFamily="34" charset="0"/>
            </a:endParaRPr>
          </a:p>
        </p:txBody>
      </p:sp>
      <p:sp>
        <p:nvSpPr>
          <p:cNvPr id="3" name="Rectangle 2"/>
          <p:cNvSpPr/>
          <p:nvPr/>
        </p:nvSpPr>
        <p:spPr>
          <a:xfrm>
            <a:off x="725145" y="5777488"/>
            <a:ext cx="3578909" cy="477054"/>
          </a:xfrm>
          <a:prstGeom prst="rect">
            <a:avLst/>
          </a:prstGeom>
        </p:spPr>
        <p:txBody>
          <a:bodyPr wrap="square">
            <a:spAutoFit/>
          </a:bodyPr>
          <a:lstStyle/>
          <a:p>
            <a:pPr algn="ctr"/>
            <a:r>
              <a:rPr lang="en-US" sz="2500" dirty="0" err="1" smtClean="0">
                <a:solidFill>
                  <a:schemeClr val="bg1"/>
                </a:solidFill>
                <a:latin typeface="Maiandra GD" panose="020E0502030308020204" pitchFamily="34" charset="0"/>
              </a:rPr>
              <a:t>Bao</a:t>
            </a:r>
            <a:r>
              <a:rPr lang="en-US" sz="2500" dirty="0" smtClean="0">
                <a:solidFill>
                  <a:schemeClr val="bg1"/>
                </a:solidFill>
                <a:latin typeface="Maiandra GD" panose="020E0502030308020204" pitchFamily="34" charset="0"/>
              </a:rPr>
              <a:t> </a:t>
            </a:r>
            <a:r>
              <a:rPr lang="en-US" sz="2500" dirty="0" err="1">
                <a:solidFill>
                  <a:schemeClr val="bg1"/>
                </a:solidFill>
                <a:latin typeface="Maiandra GD" panose="020E0502030308020204" pitchFamily="34" charset="0"/>
              </a:rPr>
              <a:t>cao</a:t>
            </a:r>
            <a:r>
              <a:rPr lang="en-US" sz="2500" dirty="0">
                <a:solidFill>
                  <a:schemeClr val="bg1"/>
                </a:solidFill>
                <a:latin typeface="Maiandra GD" panose="020E0502030308020204" pitchFamily="34" charset="0"/>
              </a:rPr>
              <a:t> </a:t>
            </a:r>
            <a:r>
              <a:rPr lang="en-US" sz="2500" dirty="0" err="1">
                <a:solidFill>
                  <a:schemeClr val="bg1"/>
                </a:solidFill>
                <a:latin typeface="Maiandra GD" panose="020E0502030308020204" pitchFamily="34" charset="0"/>
              </a:rPr>
              <a:t>su</a:t>
            </a:r>
            <a:r>
              <a:rPr lang="en-US" sz="2500" dirty="0">
                <a:solidFill>
                  <a:schemeClr val="bg1"/>
                </a:solidFill>
                <a:latin typeface="Maiandra GD" panose="020E0502030308020204" pitchFamily="34" charset="0"/>
              </a:rPr>
              <a:t> Durex </a:t>
            </a:r>
            <a:r>
              <a:rPr lang="en-US" sz="2500" dirty="0" smtClean="0">
                <a:solidFill>
                  <a:schemeClr val="bg1"/>
                </a:solidFill>
                <a:latin typeface="Maiandra GD" panose="020E0502030308020204" pitchFamily="34" charset="0"/>
              </a:rPr>
              <a:t>Love</a:t>
            </a:r>
            <a:endParaRPr lang="en-US" sz="2500" dirty="0">
              <a:solidFill>
                <a:schemeClr val="bg1"/>
              </a:solidFill>
              <a:latin typeface="Maiandra GD" panose="020E0502030308020204" pitchFamily="34" charset="0"/>
            </a:endParaRPr>
          </a:p>
        </p:txBody>
      </p:sp>
      <p:sp>
        <p:nvSpPr>
          <p:cNvPr id="15" name="Rectangle 14"/>
          <p:cNvSpPr/>
          <p:nvPr/>
        </p:nvSpPr>
        <p:spPr>
          <a:xfrm>
            <a:off x="5760696" y="5777488"/>
            <a:ext cx="3380469" cy="861774"/>
          </a:xfrm>
          <a:prstGeom prst="rect">
            <a:avLst/>
          </a:prstGeom>
        </p:spPr>
        <p:txBody>
          <a:bodyPr wrap="square">
            <a:spAutoFit/>
          </a:bodyPr>
          <a:lstStyle/>
          <a:p>
            <a:pPr algn="ctr"/>
            <a:r>
              <a:rPr lang="en-US" sz="2500" dirty="0" err="1" smtClean="0">
                <a:solidFill>
                  <a:schemeClr val="bg1"/>
                </a:solidFill>
                <a:latin typeface="Maiandra GD" panose="020E0502030308020204" pitchFamily="34" charset="0"/>
              </a:rPr>
              <a:t>Bao</a:t>
            </a:r>
            <a:r>
              <a:rPr lang="en-US" sz="2500" dirty="0" smtClean="0">
                <a:solidFill>
                  <a:schemeClr val="bg1"/>
                </a:solidFill>
                <a:latin typeface="Maiandra GD" panose="020E0502030308020204" pitchFamily="34" charset="0"/>
              </a:rPr>
              <a:t> </a:t>
            </a:r>
            <a:r>
              <a:rPr lang="en-US" sz="2500" dirty="0" err="1">
                <a:solidFill>
                  <a:schemeClr val="bg1"/>
                </a:solidFill>
                <a:latin typeface="Maiandra GD" panose="020E0502030308020204" pitchFamily="34" charset="0"/>
              </a:rPr>
              <a:t>cao</a:t>
            </a:r>
            <a:r>
              <a:rPr lang="en-US" sz="2500" dirty="0">
                <a:solidFill>
                  <a:schemeClr val="bg1"/>
                </a:solidFill>
                <a:latin typeface="Maiandra GD" panose="020E0502030308020204" pitchFamily="34" charset="0"/>
              </a:rPr>
              <a:t> </a:t>
            </a:r>
            <a:r>
              <a:rPr lang="en-US" sz="2500" dirty="0" err="1">
                <a:solidFill>
                  <a:schemeClr val="bg1"/>
                </a:solidFill>
                <a:latin typeface="Maiandra GD" panose="020E0502030308020204" pitchFamily="34" charset="0"/>
              </a:rPr>
              <a:t>su</a:t>
            </a:r>
            <a:r>
              <a:rPr lang="en-US" sz="2500" dirty="0">
                <a:solidFill>
                  <a:schemeClr val="bg1"/>
                </a:solidFill>
                <a:latin typeface="Maiandra GD" panose="020E0502030308020204" pitchFamily="34" charset="0"/>
              </a:rPr>
              <a:t> Durex </a:t>
            </a:r>
            <a:r>
              <a:rPr lang="en-US" sz="2500" dirty="0" err="1" smtClean="0">
                <a:solidFill>
                  <a:schemeClr val="bg1"/>
                </a:solidFill>
                <a:latin typeface="Maiandra GD" panose="020E0502030308020204" pitchFamily="34" charset="0"/>
              </a:rPr>
              <a:t>Kingtex</a:t>
            </a:r>
            <a:r>
              <a:rPr lang="en-US" sz="2500" dirty="0" smtClean="0">
                <a:solidFill>
                  <a:schemeClr val="bg1"/>
                </a:solidFill>
                <a:latin typeface="Maiandra GD" panose="020E0502030308020204" pitchFamily="34" charset="0"/>
              </a:rPr>
              <a:t> </a:t>
            </a:r>
            <a:r>
              <a:rPr lang="en-US" sz="2500" dirty="0" err="1" smtClean="0">
                <a:solidFill>
                  <a:schemeClr val="bg1"/>
                </a:solidFill>
                <a:latin typeface="Maiandra GD" panose="020E0502030308020204" pitchFamily="34" charset="0"/>
              </a:rPr>
              <a:t>hộp</a:t>
            </a:r>
            <a:r>
              <a:rPr lang="en-US" sz="2500" dirty="0" smtClean="0">
                <a:solidFill>
                  <a:schemeClr val="bg1"/>
                </a:solidFill>
                <a:latin typeface="Maiandra GD" panose="020E0502030308020204" pitchFamily="34" charset="0"/>
              </a:rPr>
              <a:t> </a:t>
            </a:r>
            <a:r>
              <a:rPr lang="en-US" sz="2500" dirty="0">
                <a:solidFill>
                  <a:schemeClr val="bg1"/>
                </a:solidFill>
                <a:latin typeface="Maiandra GD" panose="020E0502030308020204" pitchFamily="34" charset="0"/>
              </a:rPr>
              <a:t>3 cái</a:t>
            </a:r>
          </a:p>
        </p:txBody>
      </p:sp>
      <p:pic>
        <p:nvPicPr>
          <p:cNvPr id="20" name="image8.png" descr="Durex Love Condoms"/>
          <p:cNvPicPr/>
          <p:nvPr/>
        </p:nvPicPr>
        <p:blipFill>
          <a:blip r:embed="rId4"/>
          <a:srcRect/>
          <a:stretch>
            <a:fillRect/>
          </a:stretch>
        </p:blipFill>
        <p:spPr>
          <a:xfrm>
            <a:off x="1029946" y="2286293"/>
            <a:ext cx="3161054" cy="3249723"/>
          </a:xfrm>
          <a:prstGeom prst="rect">
            <a:avLst/>
          </a:prstGeom>
          <a:ln/>
        </p:spPr>
      </p:pic>
      <p:pic>
        <p:nvPicPr>
          <p:cNvPr id="21" name="image21.jpg" descr="Durex Kingtex Comdoms"/>
          <p:cNvPicPr/>
          <p:nvPr/>
        </p:nvPicPr>
        <p:blipFill>
          <a:blip r:embed="rId5"/>
          <a:srcRect/>
          <a:stretch>
            <a:fillRect/>
          </a:stretch>
        </p:blipFill>
        <p:spPr>
          <a:xfrm>
            <a:off x="6021557" y="2286293"/>
            <a:ext cx="2858746" cy="3249723"/>
          </a:xfrm>
          <a:prstGeom prst="rect">
            <a:avLst/>
          </a:prstGeom>
          <a:ln/>
        </p:spPr>
      </p:pic>
      <p:grpSp>
        <p:nvGrpSpPr>
          <p:cNvPr id="22" name="Group 21"/>
          <p:cNvGrpSpPr/>
          <p:nvPr/>
        </p:nvGrpSpPr>
        <p:grpSpPr>
          <a:xfrm>
            <a:off x="264916" y="237643"/>
            <a:ext cx="1846813" cy="1846813"/>
            <a:chOff x="264916" y="237643"/>
            <a:chExt cx="1846813" cy="1846813"/>
          </a:xfrm>
        </p:grpSpPr>
        <p:pic>
          <p:nvPicPr>
            <p:cNvPr id="23" name="Picture 7"/>
            <p:cNvPicPr>
              <a:picLocks noChangeAspect="1"/>
            </p:cNvPicPr>
            <p:nvPr/>
          </p:nvPicPr>
          <p:blipFill>
            <a:blip r:embed="rId6"/>
            <a:srcRect/>
            <a:stretch>
              <a:fillRect/>
            </a:stretch>
          </p:blipFill>
          <p:spPr>
            <a:xfrm>
              <a:off x="264916" y="237643"/>
              <a:ext cx="1846813" cy="1846813"/>
            </a:xfrm>
            <a:prstGeom prst="rect">
              <a:avLst/>
            </a:prstGeom>
          </p:spPr>
        </p:pic>
        <p:sp>
          <p:nvSpPr>
            <p:cNvPr id="24" name="TextBox 9"/>
            <p:cNvSpPr txBox="1"/>
            <p:nvPr/>
          </p:nvSpPr>
          <p:spPr>
            <a:xfrm>
              <a:off x="645916" y="783775"/>
              <a:ext cx="1047750" cy="820738"/>
            </a:xfrm>
            <a:prstGeom prst="rect">
              <a:avLst/>
            </a:prstGeom>
          </p:spPr>
          <p:txBody>
            <a:bodyPr lIns="0" tIns="0" rIns="0" bIns="0" rtlCol="0" anchor="t">
              <a:spAutoFit/>
            </a:bodyPr>
            <a:lstStyle/>
            <a:p>
              <a:pPr algn="ctr">
                <a:lnSpc>
                  <a:spcPts val="6375"/>
                </a:lnSpc>
              </a:pPr>
              <a:r>
                <a:rPr lang="en-US" sz="6439" dirty="0">
                  <a:solidFill>
                    <a:srgbClr val="EB4B21"/>
                  </a:solidFill>
                  <a:latin typeface="Norwester"/>
                </a:rPr>
                <a:t>P</a:t>
              </a:r>
              <a:r>
                <a:rPr lang="en-US" sz="6439" dirty="0" smtClean="0">
                  <a:solidFill>
                    <a:srgbClr val="EB4B21"/>
                  </a:solidFill>
                  <a:latin typeface="Norwester"/>
                </a:rPr>
                <a:t>1</a:t>
              </a:r>
              <a:endParaRPr lang="en-US" sz="6439" dirty="0">
                <a:solidFill>
                  <a:srgbClr val="EB4B21"/>
                </a:solidFill>
                <a:latin typeface="Norwester"/>
              </a:endParaRPr>
            </a:p>
          </p:txBody>
        </p:sp>
      </p:grpSp>
    </p:spTree>
    <p:extLst>
      <p:ext uri="{BB962C8B-B14F-4D97-AF65-F5344CB8AC3E}">
        <p14:creationId xmlns:p14="http://schemas.microsoft.com/office/powerpoint/2010/main" val="318648602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20"/>
                                        </p:tgtEl>
                                        <p:attrNameLst>
                                          <p:attrName>r</p:attrName>
                                        </p:attrNameLst>
                                      </p:cBhvr>
                                    </p:animRot>
                                    <p:animRot by="-240000">
                                      <p:cBhvr>
                                        <p:cTn id="13" dur="200" fill="hold">
                                          <p:stCondLst>
                                            <p:cond delay="200"/>
                                          </p:stCondLst>
                                        </p:cTn>
                                        <p:tgtEl>
                                          <p:spTgt spid="20"/>
                                        </p:tgtEl>
                                        <p:attrNameLst>
                                          <p:attrName>r</p:attrName>
                                        </p:attrNameLst>
                                      </p:cBhvr>
                                    </p:animRot>
                                    <p:animRot by="240000">
                                      <p:cBhvr>
                                        <p:cTn id="14" dur="200" fill="hold">
                                          <p:stCondLst>
                                            <p:cond delay="400"/>
                                          </p:stCondLst>
                                        </p:cTn>
                                        <p:tgtEl>
                                          <p:spTgt spid="20"/>
                                        </p:tgtEl>
                                        <p:attrNameLst>
                                          <p:attrName>r</p:attrName>
                                        </p:attrNameLst>
                                      </p:cBhvr>
                                    </p:animRot>
                                    <p:animRot by="-240000">
                                      <p:cBhvr>
                                        <p:cTn id="15" dur="200" fill="hold">
                                          <p:stCondLst>
                                            <p:cond delay="600"/>
                                          </p:stCondLst>
                                        </p:cTn>
                                        <p:tgtEl>
                                          <p:spTgt spid="20"/>
                                        </p:tgtEl>
                                        <p:attrNameLst>
                                          <p:attrName>r</p:attrName>
                                        </p:attrNameLst>
                                      </p:cBhvr>
                                    </p:animRot>
                                    <p:animRot by="120000">
                                      <p:cBhvr>
                                        <p:cTn id="16" dur="200" fill="hold">
                                          <p:stCondLst>
                                            <p:cond delay="800"/>
                                          </p:stCondLst>
                                        </p:cTn>
                                        <p:tgtEl>
                                          <p:spTgt spid="20"/>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32" presetClass="emph" presetSubtype="0" fill="hold" grpId="0" nodeType="clickEffect">
                                  <p:stCondLst>
                                    <p:cond delay="0"/>
                                  </p:stCondLst>
                                  <p:childTnLst>
                                    <p:animRot by="120000">
                                      <p:cBhvr>
                                        <p:cTn id="20" dur="100" fill="hold">
                                          <p:stCondLst>
                                            <p:cond delay="0"/>
                                          </p:stCondLst>
                                        </p:cTn>
                                        <p:tgtEl>
                                          <p:spTgt spid="15"/>
                                        </p:tgtEl>
                                        <p:attrNameLst>
                                          <p:attrName>r</p:attrName>
                                        </p:attrNameLst>
                                      </p:cBhvr>
                                    </p:animRot>
                                    <p:animRot by="-240000">
                                      <p:cBhvr>
                                        <p:cTn id="21" dur="200" fill="hold">
                                          <p:stCondLst>
                                            <p:cond delay="200"/>
                                          </p:stCondLst>
                                        </p:cTn>
                                        <p:tgtEl>
                                          <p:spTgt spid="15"/>
                                        </p:tgtEl>
                                        <p:attrNameLst>
                                          <p:attrName>r</p:attrName>
                                        </p:attrNameLst>
                                      </p:cBhvr>
                                    </p:animRot>
                                    <p:animRot by="240000">
                                      <p:cBhvr>
                                        <p:cTn id="22" dur="200" fill="hold">
                                          <p:stCondLst>
                                            <p:cond delay="400"/>
                                          </p:stCondLst>
                                        </p:cTn>
                                        <p:tgtEl>
                                          <p:spTgt spid="15"/>
                                        </p:tgtEl>
                                        <p:attrNameLst>
                                          <p:attrName>r</p:attrName>
                                        </p:attrNameLst>
                                      </p:cBhvr>
                                    </p:animRot>
                                    <p:animRot by="-240000">
                                      <p:cBhvr>
                                        <p:cTn id="23" dur="200" fill="hold">
                                          <p:stCondLst>
                                            <p:cond delay="600"/>
                                          </p:stCondLst>
                                        </p:cTn>
                                        <p:tgtEl>
                                          <p:spTgt spid="15"/>
                                        </p:tgtEl>
                                        <p:attrNameLst>
                                          <p:attrName>r</p:attrName>
                                        </p:attrNameLst>
                                      </p:cBhvr>
                                    </p:animRot>
                                    <p:animRot by="120000">
                                      <p:cBhvr>
                                        <p:cTn id="24" dur="200" fill="hold">
                                          <p:stCondLst>
                                            <p:cond delay="800"/>
                                          </p:stCondLst>
                                        </p:cTn>
                                        <p:tgtEl>
                                          <p:spTgt spid="15"/>
                                        </p:tgtEl>
                                        <p:attrNameLst>
                                          <p:attrName>r</p:attrName>
                                        </p:attrNameLst>
                                      </p:cBhvr>
                                    </p:animRot>
                                  </p:childTnLst>
                                </p:cTn>
                              </p:par>
                              <p:par>
                                <p:cTn id="25" presetID="32" presetClass="emph" presetSubtype="0" fill="hold" nodeType="withEffect">
                                  <p:stCondLst>
                                    <p:cond delay="0"/>
                                  </p:stCondLst>
                                  <p:childTnLst>
                                    <p:animRot by="120000">
                                      <p:cBhvr>
                                        <p:cTn id="26" dur="100" fill="hold">
                                          <p:stCondLst>
                                            <p:cond delay="0"/>
                                          </p:stCondLst>
                                        </p:cTn>
                                        <p:tgtEl>
                                          <p:spTgt spid="21"/>
                                        </p:tgtEl>
                                        <p:attrNameLst>
                                          <p:attrName>r</p:attrName>
                                        </p:attrNameLst>
                                      </p:cBhvr>
                                    </p:animRot>
                                    <p:animRot by="-240000">
                                      <p:cBhvr>
                                        <p:cTn id="27" dur="200" fill="hold">
                                          <p:stCondLst>
                                            <p:cond delay="200"/>
                                          </p:stCondLst>
                                        </p:cTn>
                                        <p:tgtEl>
                                          <p:spTgt spid="21"/>
                                        </p:tgtEl>
                                        <p:attrNameLst>
                                          <p:attrName>r</p:attrName>
                                        </p:attrNameLst>
                                      </p:cBhvr>
                                    </p:animRot>
                                    <p:animRot by="240000">
                                      <p:cBhvr>
                                        <p:cTn id="28" dur="200" fill="hold">
                                          <p:stCondLst>
                                            <p:cond delay="400"/>
                                          </p:stCondLst>
                                        </p:cTn>
                                        <p:tgtEl>
                                          <p:spTgt spid="21"/>
                                        </p:tgtEl>
                                        <p:attrNameLst>
                                          <p:attrName>r</p:attrName>
                                        </p:attrNameLst>
                                      </p:cBhvr>
                                    </p:animRot>
                                    <p:animRot by="-240000">
                                      <p:cBhvr>
                                        <p:cTn id="29" dur="200" fill="hold">
                                          <p:stCondLst>
                                            <p:cond delay="600"/>
                                          </p:stCondLst>
                                        </p:cTn>
                                        <p:tgtEl>
                                          <p:spTgt spid="21"/>
                                        </p:tgtEl>
                                        <p:attrNameLst>
                                          <p:attrName>r</p:attrName>
                                        </p:attrNameLst>
                                      </p:cBhvr>
                                    </p:animRot>
                                    <p:animRot by="120000">
                                      <p:cBhvr>
                                        <p:cTn id="30" dur="200" fill="hold">
                                          <p:stCondLst>
                                            <p:cond delay="800"/>
                                          </p:stCondLst>
                                        </p:cTn>
                                        <p:tgtEl>
                                          <p:spTgt spid="21"/>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8" presetClass="emph" presetSubtype="0" repeatCount="indefinite" fill="hold" nodeType="clickEffect">
                                  <p:stCondLst>
                                    <p:cond delay="0"/>
                                  </p:stCondLst>
                                  <p:childTnLst>
                                    <p:animRot by="21600000">
                                      <p:cBhvr>
                                        <p:cTn id="34" dur="2000" fill="hold"/>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rcRect l="11166"/>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95250"/>
            <a:ext cx="10077450" cy="7429500"/>
          </a:xfrm>
          <a:prstGeom prst="rect">
            <a:avLst/>
          </a:prstGeom>
          <a:gradFill>
            <a:gsLst>
              <a:gs pos="0">
                <a:srgbClr val="D35273"/>
              </a:gs>
              <a:gs pos="29000">
                <a:srgbClr val="F5AE9C"/>
              </a:gs>
              <a:gs pos="74000">
                <a:srgbClr val="7A8FC5"/>
              </a:gs>
              <a:gs pos="100000">
                <a:srgbClr val="2DBCE6"/>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p:cNvSpPr>
            <a:spLocks noGrp="1"/>
          </p:cNvSpPr>
          <p:nvPr>
            <p:ph type="ftr" sz="quarter" idx="11"/>
          </p:nvPr>
        </p:nvSpPr>
        <p:spPr/>
        <p:txBody>
          <a:bodyPr/>
          <a:lstStyle/>
          <a:p>
            <a:r>
              <a:rPr lang="en-US" smtClean="0"/>
              <a:t>DUREX VIỆT NAM</a:t>
            </a:r>
            <a:endParaRPr lang="en-US"/>
          </a:p>
        </p:txBody>
      </p:sp>
      <p:sp>
        <p:nvSpPr>
          <p:cNvPr id="12" name="Slide Number Placeholder 11"/>
          <p:cNvSpPr>
            <a:spLocks noGrp="1"/>
          </p:cNvSpPr>
          <p:nvPr>
            <p:ph type="sldNum" sz="quarter" idx="12"/>
          </p:nvPr>
        </p:nvSpPr>
        <p:spPr/>
        <p:txBody>
          <a:bodyPr/>
          <a:lstStyle/>
          <a:p>
            <a:fld id="{B6F15528-21DE-4FAA-801E-634DDDAF4B2B}" type="slidenum">
              <a:rPr lang="en-US" smtClean="0"/>
              <a:pPr/>
              <a:t>17</a:t>
            </a:fld>
            <a:endParaRPr lang="en-US"/>
          </a:p>
        </p:txBody>
      </p:sp>
      <p:sp>
        <p:nvSpPr>
          <p:cNvPr id="14" name="TextBox 14"/>
          <p:cNvSpPr txBox="1"/>
          <p:nvPr/>
        </p:nvSpPr>
        <p:spPr>
          <a:xfrm>
            <a:off x="3124200" y="1560105"/>
            <a:ext cx="8305800" cy="547009"/>
          </a:xfrm>
          <a:prstGeom prst="rect">
            <a:avLst/>
          </a:prstGeom>
        </p:spPr>
        <p:txBody>
          <a:bodyPr wrap="square" lIns="0" tIns="0" rIns="0" bIns="0" rtlCol="0" anchor="t">
            <a:spAutoFit/>
          </a:bodyPr>
          <a:lstStyle/>
          <a:p>
            <a:pPr>
              <a:lnSpc>
                <a:spcPts val="4183"/>
              </a:lnSpc>
            </a:pPr>
            <a:endParaRPr lang="en-US" sz="4226" dirty="0">
              <a:solidFill>
                <a:srgbClr val="FFFFFF"/>
              </a:solidFill>
              <a:latin typeface="Corbel" panose="020B0503020204020204" pitchFamily="34" charset="0"/>
            </a:endParaRPr>
          </a:p>
        </p:txBody>
      </p:sp>
      <p:sp>
        <p:nvSpPr>
          <p:cNvPr id="19" name="TextBox 10"/>
          <p:cNvSpPr txBox="1"/>
          <p:nvPr/>
        </p:nvSpPr>
        <p:spPr>
          <a:xfrm>
            <a:off x="2819401" y="823969"/>
            <a:ext cx="6477000" cy="359073"/>
          </a:xfrm>
          <a:prstGeom prst="rect">
            <a:avLst/>
          </a:prstGeom>
        </p:spPr>
        <p:txBody>
          <a:bodyPr wrap="square" lIns="0" tIns="0" rIns="0" bIns="0" rtlCol="0" anchor="t">
            <a:spAutoFit/>
          </a:bodyPr>
          <a:lstStyle/>
          <a:p>
            <a:pPr algn="ctr">
              <a:lnSpc>
                <a:spcPts val="2789"/>
              </a:lnSpc>
            </a:pPr>
            <a:r>
              <a:rPr lang="en-US" sz="4000" b="1" dirty="0" smtClean="0">
                <a:solidFill>
                  <a:srgbClr val="FFFFFF"/>
                </a:solidFill>
                <a:latin typeface="Corbel" panose="020B0503020204020204" pitchFamily="34" charset="0"/>
              </a:rPr>
              <a:t>SẢN PHẨM Ở VIỆT NAM</a:t>
            </a:r>
            <a:endParaRPr lang="en-US" sz="4000" b="1" dirty="0">
              <a:solidFill>
                <a:srgbClr val="FFFFFF"/>
              </a:solidFill>
              <a:latin typeface="Corbel" panose="020B0503020204020204" pitchFamily="34" charset="0"/>
            </a:endParaRPr>
          </a:p>
        </p:txBody>
      </p:sp>
      <p:sp>
        <p:nvSpPr>
          <p:cNvPr id="3" name="Rectangle 2"/>
          <p:cNvSpPr/>
          <p:nvPr/>
        </p:nvSpPr>
        <p:spPr>
          <a:xfrm>
            <a:off x="725145" y="5777488"/>
            <a:ext cx="3578909" cy="861774"/>
          </a:xfrm>
          <a:prstGeom prst="rect">
            <a:avLst/>
          </a:prstGeom>
        </p:spPr>
        <p:txBody>
          <a:bodyPr wrap="square">
            <a:spAutoFit/>
          </a:bodyPr>
          <a:lstStyle/>
          <a:p>
            <a:pPr algn="ctr"/>
            <a:r>
              <a:rPr lang="en-US" sz="2500" dirty="0" smtClean="0">
                <a:solidFill>
                  <a:schemeClr val="bg1"/>
                </a:solidFill>
                <a:latin typeface="Maiandra GD" panose="020E0502030308020204" pitchFamily="34" charset="0"/>
              </a:rPr>
              <a:t>Gel </a:t>
            </a:r>
            <a:r>
              <a:rPr lang="en-US" sz="2500" dirty="0" err="1">
                <a:solidFill>
                  <a:schemeClr val="bg1"/>
                </a:solidFill>
                <a:latin typeface="Maiandra GD" panose="020E0502030308020204" pitchFamily="34" charset="0"/>
              </a:rPr>
              <a:t>Bôi</a:t>
            </a:r>
            <a:r>
              <a:rPr lang="en-US" sz="2500" dirty="0">
                <a:solidFill>
                  <a:schemeClr val="bg1"/>
                </a:solidFill>
                <a:latin typeface="Maiandra GD" panose="020E0502030308020204" pitchFamily="34" charset="0"/>
              </a:rPr>
              <a:t> </a:t>
            </a:r>
            <a:r>
              <a:rPr lang="en-US" sz="2500" dirty="0" err="1">
                <a:solidFill>
                  <a:schemeClr val="bg1"/>
                </a:solidFill>
                <a:latin typeface="Maiandra GD" panose="020E0502030308020204" pitchFamily="34" charset="0"/>
              </a:rPr>
              <a:t>Trơn</a:t>
            </a:r>
            <a:r>
              <a:rPr lang="en-US" sz="2500" dirty="0">
                <a:solidFill>
                  <a:schemeClr val="bg1"/>
                </a:solidFill>
                <a:latin typeface="Maiandra GD" panose="020E0502030308020204" pitchFamily="34" charset="0"/>
              </a:rPr>
              <a:t> Durex Play Massage </a:t>
            </a:r>
            <a:r>
              <a:rPr lang="en-US" sz="2500" dirty="0" smtClean="0">
                <a:solidFill>
                  <a:schemeClr val="bg1"/>
                </a:solidFill>
                <a:latin typeface="Maiandra GD" panose="020E0502030308020204" pitchFamily="34" charset="0"/>
              </a:rPr>
              <a:t>200ml</a:t>
            </a:r>
            <a:endParaRPr lang="en-US" sz="2500" dirty="0">
              <a:solidFill>
                <a:schemeClr val="bg1"/>
              </a:solidFill>
              <a:latin typeface="Maiandra GD" panose="020E0502030308020204" pitchFamily="34" charset="0"/>
            </a:endParaRPr>
          </a:p>
        </p:txBody>
      </p:sp>
      <p:sp>
        <p:nvSpPr>
          <p:cNvPr id="15" name="Rectangle 14"/>
          <p:cNvSpPr/>
          <p:nvPr/>
        </p:nvSpPr>
        <p:spPr>
          <a:xfrm>
            <a:off x="5760696" y="5777488"/>
            <a:ext cx="3380469" cy="861774"/>
          </a:xfrm>
          <a:prstGeom prst="rect">
            <a:avLst/>
          </a:prstGeom>
        </p:spPr>
        <p:txBody>
          <a:bodyPr wrap="square">
            <a:spAutoFit/>
          </a:bodyPr>
          <a:lstStyle/>
          <a:p>
            <a:pPr algn="ctr"/>
            <a:r>
              <a:rPr lang="en-US" sz="2500" dirty="0" smtClean="0">
                <a:solidFill>
                  <a:schemeClr val="bg1"/>
                </a:solidFill>
                <a:latin typeface="Maiandra GD" panose="020E0502030308020204" pitchFamily="34" charset="0"/>
              </a:rPr>
              <a:t>Gel </a:t>
            </a:r>
            <a:r>
              <a:rPr lang="en-US" sz="2500" dirty="0" err="1">
                <a:solidFill>
                  <a:schemeClr val="bg1"/>
                </a:solidFill>
                <a:latin typeface="Maiandra GD" panose="020E0502030308020204" pitchFamily="34" charset="0"/>
              </a:rPr>
              <a:t>Bôi</a:t>
            </a:r>
            <a:r>
              <a:rPr lang="en-US" sz="2500" dirty="0">
                <a:solidFill>
                  <a:schemeClr val="bg1"/>
                </a:solidFill>
                <a:latin typeface="Maiandra GD" panose="020E0502030308020204" pitchFamily="34" charset="0"/>
              </a:rPr>
              <a:t> </a:t>
            </a:r>
            <a:r>
              <a:rPr lang="en-US" sz="2500" dirty="0" err="1">
                <a:solidFill>
                  <a:schemeClr val="bg1"/>
                </a:solidFill>
                <a:latin typeface="Maiandra GD" panose="020E0502030308020204" pitchFamily="34" charset="0"/>
              </a:rPr>
              <a:t>Trơn</a:t>
            </a:r>
            <a:r>
              <a:rPr lang="en-US" sz="2500" dirty="0">
                <a:solidFill>
                  <a:schemeClr val="bg1"/>
                </a:solidFill>
                <a:latin typeface="Maiandra GD" panose="020E0502030308020204" pitchFamily="34" charset="0"/>
              </a:rPr>
              <a:t> Durex Play Classic</a:t>
            </a:r>
          </a:p>
        </p:txBody>
      </p:sp>
      <p:pic>
        <p:nvPicPr>
          <p:cNvPr id="23" name="image15.png" descr="Durex Play Massage 2in1 Soothing"/>
          <p:cNvPicPr/>
          <p:nvPr/>
        </p:nvPicPr>
        <p:blipFill>
          <a:blip r:embed="rId4"/>
          <a:srcRect/>
          <a:stretch>
            <a:fillRect/>
          </a:stretch>
        </p:blipFill>
        <p:spPr>
          <a:xfrm>
            <a:off x="1094939" y="2245183"/>
            <a:ext cx="2839322" cy="3290833"/>
          </a:xfrm>
          <a:prstGeom prst="rect">
            <a:avLst/>
          </a:prstGeom>
          <a:ln/>
        </p:spPr>
      </p:pic>
      <p:pic>
        <p:nvPicPr>
          <p:cNvPr id="24" name="image10.jpg" descr="Durex Play Classic"/>
          <p:cNvPicPr/>
          <p:nvPr/>
        </p:nvPicPr>
        <p:blipFill>
          <a:blip r:embed="rId5"/>
          <a:srcRect/>
          <a:stretch>
            <a:fillRect/>
          </a:stretch>
        </p:blipFill>
        <p:spPr>
          <a:xfrm>
            <a:off x="5760696" y="2246525"/>
            <a:ext cx="3087346" cy="3289491"/>
          </a:xfrm>
          <a:prstGeom prst="rect">
            <a:avLst/>
          </a:prstGeom>
          <a:ln/>
        </p:spPr>
      </p:pic>
      <p:grpSp>
        <p:nvGrpSpPr>
          <p:cNvPr id="20" name="Group 19"/>
          <p:cNvGrpSpPr/>
          <p:nvPr/>
        </p:nvGrpSpPr>
        <p:grpSpPr>
          <a:xfrm>
            <a:off x="264916" y="237643"/>
            <a:ext cx="1846813" cy="1846813"/>
            <a:chOff x="264916" y="237643"/>
            <a:chExt cx="1846813" cy="1846813"/>
          </a:xfrm>
        </p:grpSpPr>
        <p:pic>
          <p:nvPicPr>
            <p:cNvPr id="21" name="Picture 7"/>
            <p:cNvPicPr>
              <a:picLocks noChangeAspect="1"/>
            </p:cNvPicPr>
            <p:nvPr/>
          </p:nvPicPr>
          <p:blipFill>
            <a:blip r:embed="rId6"/>
            <a:srcRect/>
            <a:stretch>
              <a:fillRect/>
            </a:stretch>
          </p:blipFill>
          <p:spPr>
            <a:xfrm>
              <a:off x="264916" y="237643"/>
              <a:ext cx="1846813" cy="1846813"/>
            </a:xfrm>
            <a:prstGeom prst="rect">
              <a:avLst/>
            </a:prstGeom>
          </p:spPr>
        </p:pic>
        <p:sp>
          <p:nvSpPr>
            <p:cNvPr id="22" name="TextBox 9"/>
            <p:cNvSpPr txBox="1"/>
            <p:nvPr/>
          </p:nvSpPr>
          <p:spPr>
            <a:xfrm>
              <a:off x="645916" y="783775"/>
              <a:ext cx="1047750" cy="820738"/>
            </a:xfrm>
            <a:prstGeom prst="rect">
              <a:avLst/>
            </a:prstGeom>
          </p:spPr>
          <p:txBody>
            <a:bodyPr lIns="0" tIns="0" rIns="0" bIns="0" rtlCol="0" anchor="t">
              <a:spAutoFit/>
            </a:bodyPr>
            <a:lstStyle/>
            <a:p>
              <a:pPr algn="ctr">
                <a:lnSpc>
                  <a:spcPts val="6375"/>
                </a:lnSpc>
              </a:pPr>
              <a:r>
                <a:rPr lang="en-US" sz="6439" dirty="0">
                  <a:solidFill>
                    <a:srgbClr val="EB4B21"/>
                  </a:solidFill>
                  <a:latin typeface="Norwester"/>
                </a:rPr>
                <a:t>P</a:t>
              </a:r>
              <a:r>
                <a:rPr lang="en-US" sz="6439" dirty="0" smtClean="0">
                  <a:solidFill>
                    <a:srgbClr val="EB4B21"/>
                  </a:solidFill>
                  <a:latin typeface="Norwester"/>
                </a:rPr>
                <a:t>1</a:t>
              </a:r>
              <a:endParaRPr lang="en-US" sz="6439" dirty="0">
                <a:solidFill>
                  <a:srgbClr val="EB4B21"/>
                </a:solidFill>
                <a:latin typeface="Norwester"/>
              </a:endParaRPr>
            </a:p>
          </p:txBody>
        </p:sp>
      </p:grpSp>
    </p:spTree>
    <p:extLst>
      <p:ext uri="{BB962C8B-B14F-4D97-AF65-F5344CB8AC3E}">
        <p14:creationId xmlns:p14="http://schemas.microsoft.com/office/powerpoint/2010/main" val="235021547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23"/>
                                        </p:tgtEl>
                                        <p:attrNameLst>
                                          <p:attrName>r</p:attrName>
                                        </p:attrNameLst>
                                      </p:cBhvr>
                                    </p:animRot>
                                    <p:animRot by="-240000">
                                      <p:cBhvr>
                                        <p:cTn id="13" dur="200" fill="hold">
                                          <p:stCondLst>
                                            <p:cond delay="200"/>
                                          </p:stCondLst>
                                        </p:cTn>
                                        <p:tgtEl>
                                          <p:spTgt spid="23"/>
                                        </p:tgtEl>
                                        <p:attrNameLst>
                                          <p:attrName>r</p:attrName>
                                        </p:attrNameLst>
                                      </p:cBhvr>
                                    </p:animRot>
                                    <p:animRot by="240000">
                                      <p:cBhvr>
                                        <p:cTn id="14" dur="200" fill="hold">
                                          <p:stCondLst>
                                            <p:cond delay="400"/>
                                          </p:stCondLst>
                                        </p:cTn>
                                        <p:tgtEl>
                                          <p:spTgt spid="23"/>
                                        </p:tgtEl>
                                        <p:attrNameLst>
                                          <p:attrName>r</p:attrName>
                                        </p:attrNameLst>
                                      </p:cBhvr>
                                    </p:animRot>
                                    <p:animRot by="-240000">
                                      <p:cBhvr>
                                        <p:cTn id="15" dur="200" fill="hold">
                                          <p:stCondLst>
                                            <p:cond delay="600"/>
                                          </p:stCondLst>
                                        </p:cTn>
                                        <p:tgtEl>
                                          <p:spTgt spid="23"/>
                                        </p:tgtEl>
                                        <p:attrNameLst>
                                          <p:attrName>r</p:attrName>
                                        </p:attrNameLst>
                                      </p:cBhvr>
                                    </p:animRot>
                                    <p:animRot by="120000">
                                      <p:cBhvr>
                                        <p:cTn id="16" dur="200" fill="hold">
                                          <p:stCondLst>
                                            <p:cond delay="800"/>
                                          </p:stCondLst>
                                        </p:cTn>
                                        <p:tgtEl>
                                          <p:spTgt spid="23"/>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32" presetClass="emph" presetSubtype="0" fill="hold" grpId="0" nodeType="clickEffect">
                                  <p:stCondLst>
                                    <p:cond delay="0"/>
                                  </p:stCondLst>
                                  <p:childTnLst>
                                    <p:animRot by="120000">
                                      <p:cBhvr>
                                        <p:cTn id="20" dur="100" fill="hold">
                                          <p:stCondLst>
                                            <p:cond delay="0"/>
                                          </p:stCondLst>
                                        </p:cTn>
                                        <p:tgtEl>
                                          <p:spTgt spid="15"/>
                                        </p:tgtEl>
                                        <p:attrNameLst>
                                          <p:attrName>r</p:attrName>
                                        </p:attrNameLst>
                                      </p:cBhvr>
                                    </p:animRot>
                                    <p:animRot by="-240000">
                                      <p:cBhvr>
                                        <p:cTn id="21" dur="200" fill="hold">
                                          <p:stCondLst>
                                            <p:cond delay="200"/>
                                          </p:stCondLst>
                                        </p:cTn>
                                        <p:tgtEl>
                                          <p:spTgt spid="15"/>
                                        </p:tgtEl>
                                        <p:attrNameLst>
                                          <p:attrName>r</p:attrName>
                                        </p:attrNameLst>
                                      </p:cBhvr>
                                    </p:animRot>
                                    <p:animRot by="240000">
                                      <p:cBhvr>
                                        <p:cTn id="22" dur="200" fill="hold">
                                          <p:stCondLst>
                                            <p:cond delay="400"/>
                                          </p:stCondLst>
                                        </p:cTn>
                                        <p:tgtEl>
                                          <p:spTgt spid="15"/>
                                        </p:tgtEl>
                                        <p:attrNameLst>
                                          <p:attrName>r</p:attrName>
                                        </p:attrNameLst>
                                      </p:cBhvr>
                                    </p:animRot>
                                    <p:animRot by="-240000">
                                      <p:cBhvr>
                                        <p:cTn id="23" dur="200" fill="hold">
                                          <p:stCondLst>
                                            <p:cond delay="600"/>
                                          </p:stCondLst>
                                        </p:cTn>
                                        <p:tgtEl>
                                          <p:spTgt spid="15"/>
                                        </p:tgtEl>
                                        <p:attrNameLst>
                                          <p:attrName>r</p:attrName>
                                        </p:attrNameLst>
                                      </p:cBhvr>
                                    </p:animRot>
                                    <p:animRot by="120000">
                                      <p:cBhvr>
                                        <p:cTn id="24" dur="200" fill="hold">
                                          <p:stCondLst>
                                            <p:cond delay="800"/>
                                          </p:stCondLst>
                                        </p:cTn>
                                        <p:tgtEl>
                                          <p:spTgt spid="15"/>
                                        </p:tgtEl>
                                        <p:attrNameLst>
                                          <p:attrName>r</p:attrName>
                                        </p:attrNameLst>
                                      </p:cBhvr>
                                    </p:animRot>
                                  </p:childTnLst>
                                </p:cTn>
                              </p:par>
                              <p:par>
                                <p:cTn id="25" presetID="32" presetClass="emph" presetSubtype="0" fill="hold" nodeType="withEffect">
                                  <p:stCondLst>
                                    <p:cond delay="0"/>
                                  </p:stCondLst>
                                  <p:childTnLst>
                                    <p:animRot by="120000">
                                      <p:cBhvr>
                                        <p:cTn id="26" dur="100" fill="hold">
                                          <p:stCondLst>
                                            <p:cond delay="0"/>
                                          </p:stCondLst>
                                        </p:cTn>
                                        <p:tgtEl>
                                          <p:spTgt spid="24"/>
                                        </p:tgtEl>
                                        <p:attrNameLst>
                                          <p:attrName>r</p:attrName>
                                        </p:attrNameLst>
                                      </p:cBhvr>
                                    </p:animRot>
                                    <p:animRot by="-240000">
                                      <p:cBhvr>
                                        <p:cTn id="27" dur="200" fill="hold">
                                          <p:stCondLst>
                                            <p:cond delay="200"/>
                                          </p:stCondLst>
                                        </p:cTn>
                                        <p:tgtEl>
                                          <p:spTgt spid="24"/>
                                        </p:tgtEl>
                                        <p:attrNameLst>
                                          <p:attrName>r</p:attrName>
                                        </p:attrNameLst>
                                      </p:cBhvr>
                                    </p:animRot>
                                    <p:animRot by="240000">
                                      <p:cBhvr>
                                        <p:cTn id="28" dur="200" fill="hold">
                                          <p:stCondLst>
                                            <p:cond delay="400"/>
                                          </p:stCondLst>
                                        </p:cTn>
                                        <p:tgtEl>
                                          <p:spTgt spid="24"/>
                                        </p:tgtEl>
                                        <p:attrNameLst>
                                          <p:attrName>r</p:attrName>
                                        </p:attrNameLst>
                                      </p:cBhvr>
                                    </p:animRot>
                                    <p:animRot by="-240000">
                                      <p:cBhvr>
                                        <p:cTn id="29" dur="200" fill="hold">
                                          <p:stCondLst>
                                            <p:cond delay="600"/>
                                          </p:stCondLst>
                                        </p:cTn>
                                        <p:tgtEl>
                                          <p:spTgt spid="24"/>
                                        </p:tgtEl>
                                        <p:attrNameLst>
                                          <p:attrName>r</p:attrName>
                                        </p:attrNameLst>
                                      </p:cBhvr>
                                    </p:animRot>
                                    <p:animRot by="120000">
                                      <p:cBhvr>
                                        <p:cTn id="30" dur="200" fill="hold">
                                          <p:stCondLst>
                                            <p:cond delay="800"/>
                                          </p:stCondLst>
                                        </p:cTn>
                                        <p:tgtEl>
                                          <p:spTgt spid="24"/>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8" presetClass="emph" presetSubtype="0" repeatCount="indefinite" fill="hold" nodeType="clickEffect">
                                  <p:stCondLst>
                                    <p:cond delay="0"/>
                                  </p:stCondLst>
                                  <p:childTnLst>
                                    <p:animRot by="21600000">
                                      <p:cBhvr>
                                        <p:cTn id="34" dur="2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rcRect l="11166"/>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171450" y="-38100"/>
            <a:ext cx="10077450" cy="7429500"/>
          </a:xfrm>
          <a:prstGeom prst="rect">
            <a:avLst/>
          </a:prstGeom>
          <a:gradFill>
            <a:gsLst>
              <a:gs pos="0">
                <a:srgbClr val="D35273"/>
              </a:gs>
              <a:gs pos="29000">
                <a:srgbClr val="F5AE9C"/>
              </a:gs>
              <a:gs pos="74000">
                <a:srgbClr val="7A8FC5"/>
              </a:gs>
              <a:gs pos="100000">
                <a:srgbClr val="2DBCE6"/>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p:cNvSpPr>
            <a:spLocks noGrp="1"/>
          </p:cNvSpPr>
          <p:nvPr>
            <p:ph type="ftr" sz="quarter" idx="11"/>
          </p:nvPr>
        </p:nvSpPr>
        <p:spPr/>
        <p:txBody>
          <a:bodyPr/>
          <a:lstStyle/>
          <a:p>
            <a:r>
              <a:rPr lang="en-US" smtClean="0"/>
              <a:t>DUREX VIỆT NAM</a:t>
            </a:r>
            <a:endParaRPr lang="en-US"/>
          </a:p>
        </p:txBody>
      </p:sp>
      <p:sp>
        <p:nvSpPr>
          <p:cNvPr id="12" name="Slide Number Placeholder 11"/>
          <p:cNvSpPr>
            <a:spLocks noGrp="1"/>
          </p:cNvSpPr>
          <p:nvPr>
            <p:ph type="sldNum" sz="quarter" idx="12"/>
          </p:nvPr>
        </p:nvSpPr>
        <p:spPr/>
        <p:txBody>
          <a:bodyPr/>
          <a:lstStyle/>
          <a:p>
            <a:fld id="{B6F15528-21DE-4FAA-801E-634DDDAF4B2B}" type="slidenum">
              <a:rPr lang="en-US" smtClean="0"/>
              <a:pPr/>
              <a:t>18</a:t>
            </a:fld>
            <a:endParaRPr lang="en-US"/>
          </a:p>
        </p:txBody>
      </p:sp>
      <p:sp>
        <p:nvSpPr>
          <p:cNvPr id="14" name="TextBox 14"/>
          <p:cNvSpPr txBox="1"/>
          <p:nvPr/>
        </p:nvSpPr>
        <p:spPr>
          <a:xfrm>
            <a:off x="508892" y="2360199"/>
            <a:ext cx="8986142" cy="1077218"/>
          </a:xfrm>
          <a:prstGeom prst="rect">
            <a:avLst/>
          </a:prstGeom>
        </p:spPr>
        <p:txBody>
          <a:bodyPr wrap="square" lIns="0" tIns="0" rIns="0" bIns="0" rtlCol="0" anchor="t">
            <a:spAutoFit/>
          </a:bodyPr>
          <a:lstStyle/>
          <a:p>
            <a:pPr>
              <a:lnSpc>
                <a:spcPts val="4183"/>
              </a:lnSpc>
            </a:pPr>
            <a:r>
              <a:rPr lang="vi-VN" sz="4226" dirty="0">
                <a:solidFill>
                  <a:srgbClr val="FFFFFF"/>
                </a:solidFill>
                <a:latin typeface="Corbel" panose="020B0503020204020204" pitchFamily="34" charset="0"/>
              </a:rPr>
              <a:t>Durex có mặt ở hơn 140 quốc gia trong đó có Việt Nam</a:t>
            </a:r>
            <a:r>
              <a:rPr lang="vi-VN" sz="4226" dirty="0" smtClean="0">
                <a:solidFill>
                  <a:srgbClr val="FFFFFF"/>
                </a:solidFill>
                <a:latin typeface="Corbel" panose="020B0503020204020204" pitchFamily="34" charset="0"/>
              </a:rPr>
              <a:t>.</a:t>
            </a:r>
            <a:r>
              <a:rPr lang="en-US" sz="4226" dirty="0" smtClean="0">
                <a:solidFill>
                  <a:srgbClr val="FFFFFF"/>
                </a:solidFill>
                <a:latin typeface="Corbel" panose="020B0503020204020204" pitchFamily="34" charset="0"/>
              </a:rPr>
              <a:t> </a:t>
            </a:r>
            <a:r>
              <a:rPr lang="vi-VN" sz="4226" dirty="0">
                <a:solidFill>
                  <a:srgbClr val="FFFFFF"/>
                </a:solidFill>
                <a:latin typeface="Corbel" panose="020B0503020204020204" pitchFamily="34" charset="0"/>
              </a:rPr>
              <a:t>3 kênh phân phối chính </a:t>
            </a:r>
            <a:r>
              <a:rPr lang="en-US" sz="4226" dirty="0" smtClean="0">
                <a:solidFill>
                  <a:srgbClr val="FFFFFF"/>
                </a:solidFill>
                <a:latin typeface="Corbel" panose="020B0503020204020204" pitchFamily="34" charset="0"/>
              </a:rPr>
              <a:t>: </a:t>
            </a:r>
            <a:endParaRPr lang="en-US" sz="4226" dirty="0">
              <a:solidFill>
                <a:srgbClr val="FFFFFF"/>
              </a:solidFill>
              <a:latin typeface="Corbel" panose="020B0503020204020204" pitchFamily="34" charset="0"/>
            </a:endParaRPr>
          </a:p>
        </p:txBody>
      </p:sp>
      <p:pic>
        <p:nvPicPr>
          <p:cNvPr id="16" name="Picture 7"/>
          <p:cNvPicPr>
            <a:picLocks noChangeAspect="1"/>
          </p:cNvPicPr>
          <p:nvPr/>
        </p:nvPicPr>
        <p:blipFill>
          <a:blip r:embed="rId4"/>
          <a:srcRect/>
          <a:stretch>
            <a:fillRect/>
          </a:stretch>
        </p:blipFill>
        <p:spPr>
          <a:xfrm>
            <a:off x="264916" y="237643"/>
            <a:ext cx="1846813" cy="1846813"/>
          </a:xfrm>
          <a:prstGeom prst="rect">
            <a:avLst/>
          </a:prstGeom>
        </p:spPr>
      </p:pic>
      <p:grpSp>
        <p:nvGrpSpPr>
          <p:cNvPr id="17" name="Group 8"/>
          <p:cNvGrpSpPr/>
          <p:nvPr/>
        </p:nvGrpSpPr>
        <p:grpSpPr>
          <a:xfrm>
            <a:off x="645916" y="783775"/>
            <a:ext cx="5450084" cy="820738"/>
            <a:chOff x="533400" y="123825"/>
            <a:chExt cx="7266779" cy="1094317"/>
          </a:xfrm>
        </p:grpSpPr>
        <p:sp>
          <p:nvSpPr>
            <p:cNvPr id="18" name="TextBox 9"/>
            <p:cNvSpPr txBox="1"/>
            <p:nvPr/>
          </p:nvSpPr>
          <p:spPr>
            <a:xfrm>
              <a:off x="533400" y="123825"/>
              <a:ext cx="1397000" cy="1094317"/>
            </a:xfrm>
            <a:prstGeom prst="rect">
              <a:avLst/>
            </a:prstGeom>
          </p:spPr>
          <p:txBody>
            <a:bodyPr lIns="0" tIns="0" rIns="0" bIns="0" rtlCol="0" anchor="t">
              <a:spAutoFit/>
            </a:bodyPr>
            <a:lstStyle/>
            <a:p>
              <a:pPr algn="ctr">
                <a:lnSpc>
                  <a:spcPts val="6375"/>
                </a:lnSpc>
              </a:pPr>
              <a:r>
                <a:rPr lang="en-US" sz="6439" dirty="0" smtClean="0">
                  <a:solidFill>
                    <a:srgbClr val="EB4B21"/>
                  </a:solidFill>
                  <a:latin typeface="Norwester"/>
                </a:rPr>
                <a:t>P</a:t>
              </a:r>
              <a:r>
                <a:rPr lang="en-US" sz="6439" dirty="0">
                  <a:solidFill>
                    <a:srgbClr val="EB4B21"/>
                  </a:solidFill>
                  <a:latin typeface="Norwester"/>
                </a:rPr>
                <a:t>2</a:t>
              </a:r>
            </a:p>
          </p:txBody>
        </p:sp>
        <p:sp>
          <p:nvSpPr>
            <p:cNvPr id="19" name="TextBox 10"/>
            <p:cNvSpPr txBox="1"/>
            <p:nvPr/>
          </p:nvSpPr>
          <p:spPr>
            <a:xfrm>
              <a:off x="2821779" y="177417"/>
              <a:ext cx="4978400" cy="539635"/>
            </a:xfrm>
            <a:prstGeom prst="rect">
              <a:avLst/>
            </a:prstGeom>
          </p:spPr>
          <p:txBody>
            <a:bodyPr wrap="square" lIns="0" tIns="0" rIns="0" bIns="0" rtlCol="0" anchor="t">
              <a:spAutoFit/>
            </a:bodyPr>
            <a:lstStyle/>
            <a:p>
              <a:pPr algn="ctr">
                <a:lnSpc>
                  <a:spcPts val="2789"/>
                </a:lnSpc>
              </a:pPr>
              <a:r>
                <a:rPr lang="en-US" sz="4000" b="1" dirty="0" smtClean="0">
                  <a:solidFill>
                    <a:srgbClr val="FFFFFF"/>
                  </a:solidFill>
                  <a:latin typeface="Corbel" panose="020B0503020204020204" pitchFamily="34" charset="0"/>
                </a:rPr>
                <a:t>PHÂN PHỐI</a:t>
              </a:r>
              <a:endParaRPr lang="en-US" sz="4000" b="1" dirty="0">
                <a:solidFill>
                  <a:srgbClr val="FFFFFF"/>
                </a:solidFill>
                <a:latin typeface="Corbel" panose="020B0503020204020204" pitchFamily="34" charset="0"/>
              </a:endParaRPr>
            </a:p>
          </p:txBody>
        </p:sp>
      </p:grpSp>
      <p:graphicFrame>
        <p:nvGraphicFramePr>
          <p:cNvPr id="9" name="Diagram 8"/>
          <p:cNvGraphicFramePr/>
          <p:nvPr>
            <p:extLst>
              <p:ext uri="{D42A27DB-BD31-4B8C-83A1-F6EECF244321}">
                <p14:modId xmlns:p14="http://schemas.microsoft.com/office/powerpoint/2010/main" val="165232204"/>
              </p:ext>
            </p:extLst>
          </p:nvPr>
        </p:nvGraphicFramePr>
        <p:xfrm>
          <a:off x="191838" y="3870650"/>
          <a:ext cx="8939908" cy="330659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829739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graphicEl>
                                              <a:dgm id="{8B891410-25B9-4B0C-A0A6-9EDD72CBABF9}"/>
                                            </p:graphicEl>
                                          </p:spTgt>
                                        </p:tgtEl>
                                        <p:attrNameLst>
                                          <p:attrName>style.visibility</p:attrName>
                                        </p:attrNameLst>
                                      </p:cBhvr>
                                      <p:to>
                                        <p:strVal val="visible"/>
                                      </p:to>
                                    </p:set>
                                    <p:animEffect transition="in" filter="fade">
                                      <p:cBhvr>
                                        <p:cTn id="12" dur="1000"/>
                                        <p:tgtEl>
                                          <p:spTgt spid="9">
                                            <p:graphicEl>
                                              <a:dgm id="{8B891410-25B9-4B0C-A0A6-9EDD72CBABF9}"/>
                                            </p:graphicEl>
                                          </p:spTgt>
                                        </p:tgtEl>
                                      </p:cBhvr>
                                    </p:animEffect>
                                    <p:anim calcmode="lin" valueType="num">
                                      <p:cBhvr>
                                        <p:cTn id="13" dur="1000" fill="hold"/>
                                        <p:tgtEl>
                                          <p:spTgt spid="9">
                                            <p:graphicEl>
                                              <a:dgm id="{8B891410-25B9-4B0C-A0A6-9EDD72CBABF9}"/>
                                            </p:graphicEl>
                                          </p:spTgt>
                                        </p:tgtEl>
                                        <p:attrNameLst>
                                          <p:attrName>ppt_x</p:attrName>
                                        </p:attrNameLst>
                                      </p:cBhvr>
                                      <p:tavLst>
                                        <p:tav tm="0">
                                          <p:val>
                                            <p:strVal val="#ppt_x"/>
                                          </p:val>
                                        </p:tav>
                                        <p:tav tm="100000">
                                          <p:val>
                                            <p:strVal val="#ppt_x"/>
                                          </p:val>
                                        </p:tav>
                                      </p:tavLst>
                                    </p:anim>
                                    <p:anim calcmode="lin" valueType="num">
                                      <p:cBhvr>
                                        <p:cTn id="14" dur="1000" fill="hold"/>
                                        <p:tgtEl>
                                          <p:spTgt spid="9">
                                            <p:graphicEl>
                                              <a:dgm id="{8B891410-25B9-4B0C-A0A6-9EDD72CBABF9}"/>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graphicEl>
                                              <a:dgm id="{6BE97248-707E-4005-B3C5-B894C67007A5}"/>
                                            </p:graphicEl>
                                          </p:spTgt>
                                        </p:tgtEl>
                                        <p:attrNameLst>
                                          <p:attrName>style.visibility</p:attrName>
                                        </p:attrNameLst>
                                      </p:cBhvr>
                                      <p:to>
                                        <p:strVal val="visible"/>
                                      </p:to>
                                    </p:set>
                                    <p:animEffect transition="in" filter="fade">
                                      <p:cBhvr>
                                        <p:cTn id="17" dur="1000"/>
                                        <p:tgtEl>
                                          <p:spTgt spid="9">
                                            <p:graphicEl>
                                              <a:dgm id="{6BE97248-707E-4005-B3C5-B894C67007A5}"/>
                                            </p:graphicEl>
                                          </p:spTgt>
                                        </p:tgtEl>
                                      </p:cBhvr>
                                    </p:animEffect>
                                    <p:anim calcmode="lin" valueType="num">
                                      <p:cBhvr>
                                        <p:cTn id="18" dur="1000" fill="hold"/>
                                        <p:tgtEl>
                                          <p:spTgt spid="9">
                                            <p:graphicEl>
                                              <a:dgm id="{6BE97248-707E-4005-B3C5-B894C67007A5}"/>
                                            </p:graphicEl>
                                          </p:spTgt>
                                        </p:tgtEl>
                                        <p:attrNameLst>
                                          <p:attrName>ppt_x</p:attrName>
                                        </p:attrNameLst>
                                      </p:cBhvr>
                                      <p:tavLst>
                                        <p:tav tm="0">
                                          <p:val>
                                            <p:strVal val="#ppt_x"/>
                                          </p:val>
                                        </p:tav>
                                        <p:tav tm="100000">
                                          <p:val>
                                            <p:strVal val="#ppt_x"/>
                                          </p:val>
                                        </p:tav>
                                      </p:tavLst>
                                    </p:anim>
                                    <p:anim calcmode="lin" valueType="num">
                                      <p:cBhvr>
                                        <p:cTn id="19" dur="1000" fill="hold"/>
                                        <p:tgtEl>
                                          <p:spTgt spid="9">
                                            <p:graphicEl>
                                              <a:dgm id="{6BE97248-707E-4005-B3C5-B894C67007A5}"/>
                                            </p:graphic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graphicEl>
                                              <a:dgm id="{D0F14D19-9A3C-4A04-AAAC-544C87424319}"/>
                                            </p:graphicEl>
                                          </p:spTgt>
                                        </p:tgtEl>
                                        <p:attrNameLst>
                                          <p:attrName>style.visibility</p:attrName>
                                        </p:attrNameLst>
                                      </p:cBhvr>
                                      <p:to>
                                        <p:strVal val="visible"/>
                                      </p:to>
                                    </p:set>
                                    <p:animEffect transition="in" filter="fade">
                                      <p:cBhvr>
                                        <p:cTn id="22" dur="1000"/>
                                        <p:tgtEl>
                                          <p:spTgt spid="9">
                                            <p:graphicEl>
                                              <a:dgm id="{D0F14D19-9A3C-4A04-AAAC-544C87424319}"/>
                                            </p:graphicEl>
                                          </p:spTgt>
                                        </p:tgtEl>
                                      </p:cBhvr>
                                    </p:animEffect>
                                    <p:anim calcmode="lin" valueType="num">
                                      <p:cBhvr>
                                        <p:cTn id="23" dur="1000" fill="hold"/>
                                        <p:tgtEl>
                                          <p:spTgt spid="9">
                                            <p:graphicEl>
                                              <a:dgm id="{D0F14D19-9A3C-4A04-AAAC-544C87424319}"/>
                                            </p:graphicEl>
                                          </p:spTgt>
                                        </p:tgtEl>
                                        <p:attrNameLst>
                                          <p:attrName>ppt_x</p:attrName>
                                        </p:attrNameLst>
                                      </p:cBhvr>
                                      <p:tavLst>
                                        <p:tav tm="0">
                                          <p:val>
                                            <p:strVal val="#ppt_x"/>
                                          </p:val>
                                        </p:tav>
                                        <p:tav tm="100000">
                                          <p:val>
                                            <p:strVal val="#ppt_x"/>
                                          </p:val>
                                        </p:tav>
                                      </p:tavLst>
                                    </p:anim>
                                    <p:anim calcmode="lin" valueType="num">
                                      <p:cBhvr>
                                        <p:cTn id="24" dur="1000" fill="hold"/>
                                        <p:tgtEl>
                                          <p:spTgt spid="9">
                                            <p:graphicEl>
                                              <a:dgm id="{D0F14D19-9A3C-4A04-AAAC-544C87424319}"/>
                                            </p:graphic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
                                            <p:graphicEl>
                                              <a:dgm id="{5820B08E-9398-4CEA-9403-CD564E16D390}"/>
                                            </p:graphicEl>
                                          </p:spTgt>
                                        </p:tgtEl>
                                        <p:attrNameLst>
                                          <p:attrName>style.visibility</p:attrName>
                                        </p:attrNameLst>
                                      </p:cBhvr>
                                      <p:to>
                                        <p:strVal val="visible"/>
                                      </p:to>
                                    </p:set>
                                    <p:animEffect transition="in" filter="fade">
                                      <p:cBhvr>
                                        <p:cTn id="29" dur="1000"/>
                                        <p:tgtEl>
                                          <p:spTgt spid="9">
                                            <p:graphicEl>
                                              <a:dgm id="{5820B08E-9398-4CEA-9403-CD564E16D390}"/>
                                            </p:graphicEl>
                                          </p:spTgt>
                                        </p:tgtEl>
                                      </p:cBhvr>
                                    </p:animEffect>
                                    <p:anim calcmode="lin" valueType="num">
                                      <p:cBhvr>
                                        <p:cTn id="30" dur="1000" fill="hold"/>
                                        <p:tgtEl>
                                          <p:spTgt spid="9">
                                            <p:graphicEl>
                                              <a:dgm id="{5820B08E-9398-4CEA-9403-CD564E16D390}"/>
                                            </p:graphicEl>
                                          </p:spTgt>
                                        </p:tgtEl>
                                        <p:attrNameLst>
                                          <p:attrName>ppt_x</p:attrName>
                                        </p:attrNameLst>
                                      </p:cBhvr>
                                      <p:tavLst>
                                        <p:tav tm="0">
                                          <p:val>
                                            <p:strVal val="#ppt_x"/>
                                          </p:val>
                                        </p:tav>
                                        <p:tav tm="100000">
                                          <p:val>
                                            <p:strVal val="#ppt_x"/>
                                          </p:val>
                                        </p:tav>
                                      </p:tavLst>
                                    </p:anim>
                                    <p:anim calcmode="lin" valueType="num">
                                      <p:cBhvr>
                                        <p:cTn id="31" dur="1000" fill="hold"/>
                                        <p:tgtEl>
                                          <p:spTgt spid="9">
                                            <p:graphicEl>
                                              <a:dgm id="{5820B08E-9398-4CEA-9403-CD564E16D390}"/>
                                            </p:graphic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9">
                                            <p:graphicEl>
                                              <a:dgm id="{C25B3887-61A8-4181-8DAA-E77E2421D083}"/>
                                            </p:graphicEl>
                                          </p:spTgt>
                                        </p:tgtEl>
                                        <p:attrNameLst>
                                          <p:attrName>style.visibility</p:attrName>
                                        </p:attrNameLst>
                                      </p:cBhvr>
                                      <p:to>
                                        <p:strVal val="visible"/>
                                      </p:to>
                                    </p:set>
                                    <p:animEffect transition="in" filter="fade">
                                      <p:cBhvr>
                                        <p:cTn id="36" dur="1000"/>
                                        <p:tgtEl>
                                          <p:spTgt spid="9">
                                            <p:graphicEl>
                                              <a:dgm id="{C25B3887-61A8-4181-8DAA-E77E2421D083}"/>
                                            </p:graphicEl>
                                          </p:spTgt>
                                        </p:tgtEl>
                                      </p:cBhvr>
                                    </p:animEffect>
                                    <p:anim calcmode="lin" valueType="num">
                                      <p:cBhvr>
                                        <p:cTn id="37" dur="1000" fill="hold"/>
                                        <p:tgtEl>
                                          <p:spTgt spid="9">
                                            <p:graphicEl>
                                              <a:dgm id="{C25B3887-61A8-4181-8DAA-E77E2421D083}"/>
                                            </p:graphicEl>
                                          </p:spTgt>
                                        </p:tgtEl>
                                        <p:attrNameLst>
                                          <p:attrName>ppt_x</p:attrName>
                                        </p:attrNameLst>
                                      </p:cBhvr>
                                      <p:tavLst>
                                        <p:tav tm="0">
                                          <p:val>
                                            <p:strVal val="#ppt_x"/>
                                          </p:val>
                                        </p:tav>
                                        <p:tav tm="100000">
                                          <p:val>
                                            <p:strVal val="#ppt_x"/>
                                          </p:val>
                                        </p:tav>
                                      </p:tavLst>
                                    </p:anim>
                                    <p:anim calcmode="lin" valueType="num">
                                      <p:cBhvr>
                                        <p:cTn id="38" dur="1000" fill="hold"/>
                                        <p:tgtEl>
                                          <p:spTgt spid="9">
                                            <p:graphicEl>
                                              <a:dgm id="{C25B3887-61A8-4181-8DAA-E77E2421D083}"/>
                                            </p:graphic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9">
                                            <p:graphicEl>
                                              <a:dgm id="{81B2FDFA-754A-4130-B643-9EB0889261EF}"/>
                                            </p:graphicEl>
                                          </p:spTgt>
                                        </p:tgtEl>
                                        <p:attrNameLst>
                                          <p:attrName>style.visibility</p:attrName>
                                        </p:attrNameLst>
                                      </p:cBhvr>
                                      <p:to>
                                        <p:strVal val="visible"/>
                                      </p:to>
                                    </p:set>
                                    <p:animEffect transition="in" filter="fade">
                                      <p:cBhvr>
                                        <p:cTn id="41" dur="1000"/>
                                        <p:tgtEl>
                                          <p:spTgt spid="9">
                                            <p:graphicEl>
                                              <a:dgm id="{81B2FDFA-754A-4130-B643-9EB0889261EF}"/>
                                            </p:graphicEl>
                                          </p:spTgt>
                                        </p:tgtEl>
                                      </p:cBhvr>
                                    </p:animEffect>
                                    <p:anim calcmode="lin" valueType="num">
                                      <p:cBhvr>
                                        <p:cTn id="42" dur="1000" fill="hold"/>
                                        <p:tgtEl>
                                          <p:spTgt spid="9">
                                            <p:graphicEl>
                                              <a:dgm id="{81B2FDFA-754A-4130-B643-9EB0889261EF}"/>
                                            </p:graphicEl>
                                          </p:spTgt>
                                        </p:tgtEl>
                                        <p:attrNameLst>
                                          <p:attrName>ppt_x</p:attrName>
                                        </p:attrNameLst>
                                      </p:cBhvr>
                                      <p:tavLst>
                                        <p:tav tm="0">
                                          <p:val>
                                            <p:strVal val="#ppt_x"/>
                                          </p:val>
                                        </p:tav>
                                        <p:tav tm="100000">
                                          <p:val>
                                            <p:strVal val="#ppt_x"/>
                                          </p:val>
                                        </p:tav>
                                      </p:tavLst>
                                    </p:anim>
                                    <p:anim calcmode="lin" valueType="num">
                                      <p:cBhvr>
                                        <p:cTn id="43" dur="1000" fill="hold"/>
                                        <p:tgtEl>
                                          <p:spTgt spid="9">
                                            <p:graphicEl>
                                              <a:dgm id="{81B2FDFA-754A-4130-B643-9EB0889261EF}"/>
                                            </p:graphic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9">
                                            <p:graphicEl>
                                              <a:dgm id="{F30409D5-E132-49ED-AAFB-D2611B777E78}"/>
                                            </p:graphicEl>
                                          </p:spTgt>
                                        </p:tgtEl>
                                        <p:attrNameLst>
                                          <p:attrName>style.visibility</p:attrName>
                                        </p:attrNameLst>
                                      </p:cBhvr>
                                      <p:to>
                                        <p:strVal val="visible"/>
                                      </p:to>
                                    </p:set>
                                    <p:animEffect transition="in" filter="fade">
                                      <p:cBhvr>
                                        <p:cTn id="46" dur="1000"/>
                                        <p:tgtEl>
                                          <p:spTgt spid="9">
                                            <p:graphicEl>
                                              <a:dgm id="{F30409D5-E132-49ED-AAFB-D2611B777E78}"/>
                                            </p:graphicEl>
                                          </p:spTgt>
                                        </p:tgtEl>
                                      </p:cBhvr>
                                    </p:animEffect>
                                    <p:anim calcmode="lin" valueType="num">
                                      <p:cBhvr>
                                        <p:cTn id="47" dur="1000" fill="hold"/>
                                        <p:tgtEl>
                                          <p:spTgt spid="9">
                                            <p:graphicEl>
                                              <a:dgm id="{F30409D5-E132-49ED-AAFB-D2611B777E78}"/>
                                            </p:graphicEl>
                                          </p:spTgt>
                                        </p:tgtEl>
                                        <p:attrNameLst>
                                          <p:attrName>ppt_x</p:attrName>
                                        </p:attrNameLst>
                                      </p:cBhvr>
                                      <p:tavLst>
                                        <p:tav tm="0">
                                          <p:val>
                                            <p:strVal val="#ppt_x"/>
                                          </p:val>
                                        </p:tav>
                                        <p:tav tm="100000">
                                          <p:val>
                                            <p:strVal val="#ppt_x"/>
                                          </p:val>
                                        </p:tav>
                                      </p:tavLst>
                                    </p:anim>
                                    <p:anim calcmode="lin" valueType="num">
                                      <p:cBhvr>
                                        <p:cTn id="48" dur="1000" fill="hold"/>
                                        <p:tgtEl>
                                          <p:spTgt spid="9">
                                            <p:graphicEl>
                                              <a:dgm id="{F30409D5-E132-49ED-AAFB-D2611B777E78}"/>
                                            </p:graphic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9">
                                            <p:graphicEl>
                                              <a:dgm id="{0C517299-8AE2-4410-91F9-6317455503EA}"/>
                                            </p:graphicEl>
                                          </p:spTgt>
                                        </p:tgtEl>
                                        <p:attrNameLst>
                                          <p:attrName>style.visibility</p:attrName>
                                        </p:attrNameLst>
                                      </p:cBhvr>
                                      <p:to>
                                        <p:strVal val="visible"/>
                                      </p:to>
                                    </p:set>
                                    <p:animEffect transition="in" filter="fade">
                                      <p:cBhvr>
                                        <p:cTn id="53" dur="1000"/>
                                        <p:tgtEl>
                                          <p:spTgt spid="9">
                                            <p:graphicEl>
                                              <a:dgm id="{0C517299-8AE2-4410-91F9-6317455503EA}"/>
                                            </p:graphicEl>
                                          </p:spTgt>
                                        </p:tgtEl>
                                      </p:cBhvr>
                                    </p:animEffect>
                                    <p:anim calcmode="lin" valueType="num">
                                      <p:cBhvr>
                                        <p:cTn id="54" dur="1000" fill="hold"/>
                                        <p:tgtEl>
                                          <p:spTgt spid="9">
                                            <p:graphicEl>
                                              <a:dgm id="{0C517299-8AE2-4410-91F9-6317455503EA}"/>
                                            </p:graphicEl>
                                          </p:spTgt>
                                        </p:tgtEl>
                                        <p:attrNameLst>
                                          <p:attrName>ppt_x</p:attrName>
                                        </p:attrNameLst>
                                      </p:cBhvr>
                                      <p:tavLst>
                                        <p:tav tm="0">
                                          <p:val>
                                            <p:strVal val="#ppt_x"/>
                                          </p:val>
                                        </p:tav>
                                        <p:tav tm="100000">
                                          <p:val>
                                            <p:strVal val="#ppt_x"/>
                                          </p:val>
                                        </p:tav>
                                      </p:tavLst>
                                    </p:anim>
                                    <p:anim calcmode="lin" valueType="num">
                                      <p:cBhvr>
                                        <p:cTn id="55" dur="1000" fill="hold"/>
                                        <p:tgtEl>
                                          <p:spTgt spid="9">
                                            <p:graphicEl>
                                              <a:dgm id="{0C517299-8AE2-4410-91F9-6317455503EA}"/>
                                            </p:graphic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9">
                                            <p:graphicEl>
                                              <a:dgm id="{B9335463-3C91-44B0-B04E-8DCFE7C58501}"/>
                                            </p:graphicEl>
                                          </p:spTgt>
                                        </p:tgtEl>
                                        <p:attrNameLst>
                                          <p:attrName>style.visibility</p:attrName>
                                        </p:attrNameLst>
                                      </p:cBhvr>
                                      <p:to>
                                        <p:strVal val="visible"/>
                                      </p:to>
                                    </p:set>
                                    <p:animEffect transition="in" filter="fade">
                                      <p:cBhvr>
                                        <p:cTn id="60" dur="1000"/>
                                        <p:tgtEl>
                                          <p:spTgt spid="9">
                                            <p:graphicEl>
                                              <a:dgm id="{B9335463-3C91-44B0-B04E-8DCFE7C58501}"/>
                                            </p:graphicEl>
                                          </p:spTgt>
                                        </p:tgtEl>
                                      </p:cBhvr>
                                    </p:animEffect>
                                    <p:anim calcmode="lin" valueType="num">
                                      <p:cBhvr>
                                        <p:cTn id="61" dur="1000" fill="hold"/>
                                        <p:tgtEl>
                                          <p:spTgt spid="9">
                                            <p:graphicEl>
                                              <a:dgm id="{B9335463-3C91-44B0-B04E-8DCFE7C58501}"/>
                                            </p:graphicEl>
                                          </p:spTgt>
                                        </p:tgtEl>
                                        <p:attrNameLst>
                                          <p:attrName>ppt_x</p:attrName>
                                        </p:attrNameLst>
                                      </p:cBhvr>
                                      <p:tavLst>
                                        <p:tav tm="0">
                                          <p:val>
                                            <p:strVal val="#ppt_x"/>
                                          </p:val>
                                        </p:tav>
                                        <p:tav tm="100000">
                                          <p:val>
                                            <p:strVal val="#ppt_x"/>
                                          </p:val>
                                        </p:tav>
                                      </p:tavLst>
                                    </p:anim>
                                    <p:anim calcmode="lin" valueType="num">
                                      <p:cBhvr>
                                        <p:cTn id="62" dur="1000" fill="hold"/>
                                        <p:tgtEl>
                                          <p:spTgt spid="9">
                                            <p:graphicEl>
                                              <a:dgm id="{B9335463-3C91-44B0-B04E-8DCFE7C58501}"/>
                                            </p:graphic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9">
                                            <p:graphicEl>
                                              <a:dgm id="{A88ACEC1-03E2-4E66-98B8-F4F5A1EEC618}"/>
                                            </p:graphicEl>
                                          </p:spTgt>
                                        </p:tgtEl>
                                        <p:attrNameLst>
                                          <p:attrName>style.visibility</p:attrName>
                                        </p:attrNameLst>
                                      </p:cBhvr>
                                      <p:to>
                                        <p:strVal val="visible"/>
                                      </p:to>
                                    </p:set>
                                    <p:animEffect transition="in" filter="fade">
                                      <p:cBhvr>
                                        <p:cTn id="65" dur="1000"/>
                                        <p:tgtEl>
                                          <p:spTgt spid="9">
                                            <p:graphicEl>
                                              <a:dgm id="{A88ACEC1-03E2-4E66-98B8-F4F5A1EEC618}"/>
                                            </p:graphicEl>
                                          </p:spTgt>
                                        </p:tgtEl>
                                      </p:cBhvr>
                                    </p:animEffect>
                                    <p:anim calcmode="lin" valueType="num">
                                      <p:cBhvr>
                                        <p:cTn id="66" dur="1000" fill="hold"/>
                                        <p:tgtEl>
                                          <p:spTgt spid="9">
                                            <p:graphicEl>
                                              <a:dgm id="{A88ACEC1-03E2-4E66-98B8-F4F5A1EEC618}"/>
                                            </p:graphicEl>
                                          </p:spTgt>
                                        </p:tgtEl>
                                        <p:attrNameLst>
                                          <p:attrName>ppt_x</p:attrName>
                                        </p:attrNameLst>
                                      </p:cBhvr>
                                      <p:tavLst>
                                        <p:tav tm="0">
                                          <p:val>
                                            <p:strVal val="#ppt_x"/>
                                          </p:val>
                                        </p:tav>
                                        <p:tav tm="100000">
                                          <p:val>
                                            <p:strVal val="#ppt_x"/>
                                          </p:val>
                                        </p:tav>
                                      </p:tavLst>
                                    </p:anim>
                                    <p:anim calcmode="lin" valueType="num">
                                      <p:cBhvr>
                                        <p:cTn id="67" dur="1000" fill="hold"/>
                                        <p:tgtEl>
                                          <p:spTgt spid="9">
                                            <p:graphicEl>
                                              <a:dgm id="{A88ACEC1-03E2-4E66-98B8-F4F5A1EEC618}"/>
                                            </p:graphic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9">
                                            <p:graphicEl>
                                              <a:dgm id="{D3223F8B-4DF5-4223-A1A9-C692F7271D07}"/>
                                            </p:graphicEl>
                                          </p:spTgt>
                                        </p:tgtEl>
                                        <p:attrNameLst>
                                          <p:attrName>style.visibility</p:attrName>
                                        </p:attrNameLst>
                                      </p:cBhvr>
                                      <p:to>
                                        <p:strVal val="visible"/>
                                      </p:to>
                                    </p:set>
                                    <p:animEffect transition="in" filter="fade">
                                      <p:cBhvr>
                                        <p:cTn id="70" dur="1000"/>
                                        <p:tgtEl>
                                          <p:spTgt spid="9">
                                            <p:graphicEl>
                                              <a:dgm id="{D3223F8B-4DF5-4223-A1A9-C692F7271D07}"/>
                                            </p:graphicEl>
                                          </p:spTgt>
                                        </p:tgtEl>
                                      </p:cBhvr>
                                    </p:animEffect>
                                    <p:anim calcmode="lin" valueType="num">
                                      <p:cBhvr>
                                        <p:cTn id="71" dur="1000" fill="hold"/>
                                        <p:tgtEl>
                                          <p:spTgt spid="9">
                                            <p:graphicEl>
                                              <a:dgm id="{D3223F8B-4DF5-4223-A1A9-C692F7271D07}"/>
                                            </p:graphicEl>
                                          </p:spTgt>
                                        </p:tgtEl>
                                        <p:attrNameLst>
                                          <p:attrName>ppt_x</p:attrName>
                                        </p:attrNameLst>
                                      </p:cBhvr>
                                      <p:tavLst>
                                        <p:tav tm="0">
                                          <p:val>
                                            <p:strVal val="#ppt_x"/>
                                          </p:val>
                                        </p:tav>
                                        <p:tav tm="100000">
                                          <p:val>
                                            <p:strVal val="#ppt_x"/>
                                          </p:val>
                                        </p:tav>
                                      </p:tavLst>
                                    </p:anim>
                                    <p:anim calcmode="lin" valueType="num">
                                      <p:cBhvr>
                                        <p:cTn id="72" dur="1000" fill="hold"/>
                                        <p:tgtEl>
                                          <p:spTgt spid="9">
                                            <p:graphicEl>
                                              <a:dgm id="{D3223F8B-4DF5-4223-A1A9-C692F7271D07}"/>
                                            </p:graphic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9">
                                            <p:graphicEl>
                                              <a:dgm id="{1EC8EDA8-B672-4202-A7B7-A8B59A30936A}"/>
                                            </p:graphicEl>
                                          </p:spTgt>
                                        </p:tgtEl>
                                        <p:attrNameLst>
                                          <p:attrName>style.visibility</p:attrName>
                                        </p:attrNameLst>
                                      </p:cBhvr>
                                      <p:to>
                                        <p:strVal val="visible"/>
                                      </p:to>
                                    </p:set>
                                    <p:animEffect transition="in" filter="fade">
                                      <p:cBhvr>
                                        <p:cTn id="77" dur="1000"/>
                                        <p:tgtEl>
                                          <p:spTgt spid="9">
                                            <p:graphicEl>
                                              <a:dgm id="{1EC8EDA8-B672-4202-A7B7-A8B59A30936A}"/>
                                            </p:graphicEl>
                                          </p:spTgt>
                                        </p:tgtEl>
                                      </p:cBhvr>
                                    </p:animEffect>
                                    <p:anim calcmode="lin" valueType="num">
                                      <p:cBhvr>
                                        <p:cTn id="78" dur="1000" fill="hold"/>
                                        <p:tgtEl>
                                          <p:spTgt spid="9">
                                            <p:graphicEl>
                                              <a:dgm id="{1EC8EDA8-B672-4202-A7B7-A8B59A30936A}"/>
                                            </p:graphicEl>
                                          </p:spTgt>
                                        </p:tgtEl>
                                        <p:attrNameLst>
                                          <p:attrName>ppt_x</p:attrName>
                                        </p:attrNameLst>
                                      </p:cBhvr>
                                      <p:tavLst>
                                        <p:tav tm="0">
                                          <p:val>
                                            <p:strVal val="#ppt_x"/>
                                          </p:val>
                                        </p:tav>
                                        <p:tav tm="100000">
                                          <p:val>
                                            <p:strVal val="#ppt_x"/>
                                          </p:val>
                                        </p:tav>
                                      </p:tavLst>
                                    </p:anim>
                                    <p:anim calcmode="lin" valueType="num">
                                      <p:cBhvr>
                                        <p:cTn id="79" dur="1000" fill="hold"/>
                                        <p:tgtEl>
                                          <p:spTgt spid="9">
                                            <p:graphicEl>
                                              <a:dgm id="{1EC8EDA8-B672-4202-A7B7-A8B59A30936A}"/>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Graphic spid="9"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rcRect l="11166"/>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171450" y="-38100"/>
            <a:ext cx="10077450" cy="7429500"/>
          </a:xfrm>
          <a:prstGeom prst="rect">
            <a:avLst/>
          </a:prstGeom>
          <a:gradFill>
            <a:gsLst>
              <a:gs pos="0">
                <a:srgbClr val="D35273"/>
              </a:gs>
              <a:gs pos="29000">
                <a:srgbClr val="F5AE9C"/>
              </a:gs>
              <a:gs pos="74000">
                <a:srgbClr val="7A8FC5"/>
              </a:gs>
              <a:gs pos="100000">
                <a:srgbClr val="2DBCE6"/>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p:cNvSpPr>
            <a:spLocks noGrp="1"/>
          </p:cNvSpPr>
          <p:nvPr>
            <p:ph type="ftr" sz="quarter" idx="11"/>
          </p:nvPr>
        </p:nvSpPr>
        <p:spPr/>
        <p:txBody>
          <a:bodyPr/>
          <a:lstStyle/>
          <a:p>
            <a:r>
              <a:rPr lang="en-US" smtClean="0"/>
              <a:t>DUREX VIỆT NAM</a:t>
            </a:r>
            <a:endParaRPr lang="en-US"/>
          </a:p>
        </p:txBody>
      </p:sp>
      <p:sp>
        <p:nvSpPr>
          <p:cNvPr id="12" name="Slide Number Placeholder 11"/>
          <p:cNvSpPr>
            <a:spLocks noGrp="1"/>
          </p:cNvSpPr>
          <p:nvPr>
            <p:ph type="sldNum" sz="quarter" idx="12"/>
          </p:nvPr>
        </p:nvSpPr>
        <p:spPr/>
        <p:txBody>
          <a:bodyPr/>
          <a:lstStyle/>
          <a:p>
            <a:fld id="{B6F15528-21DE-4FAA-801E-634DDDAF4B2B}" type="slidenum">
              <a:rPr lang="en-US" smtClean="0"/>
              <a:pPr/>
              <a:t>19</a:t>
            </a:fld>
            <a:endParaRPr lang="en-US"/>
          </a:p>
        </p:txBody>
      </p:sp>
      <p:sp>
        <p:nvSpPr>
          <p:cNvPr id="14" name="TextBox 14"/>
          <p:cNvSpPr txBox="1"/>
          <p:nvPr/>
        </p:nvSpPr>
        <p:spPr>
          <a:xfrm>
            <a:off x="508892" y="2360199"/>
            <a:ext cx="8986142" cy="1077218"/>
          </a:xfrm>
          <a:prstGeom prst="rect">
            <a:avLst/>
          </a:prstGeom>
        </p:spPr>
        <p:txBody>
          <a:bodyPr wrap="square" lIns="0" tIns="0" rIns="0" bIns="0" rtlCol="0" anchor="t">
            <a:spAutoFit/>
          </a:bodyPr>
          <a:lstStyle/>
          <a:p>
            <a:pPr>
              <a:lnSpc>
                <a:spcPts val="4183"/>
              </a:lnSpc>
            </a:pPr>
            <a:r>
              <a:rPr lang="en-US" sz="4226" dirty="0" smtClean="0">
                <a:solidFill>
                  <a:srgbClr val="FFFFFF"/>
                </a:solidFill>
                <a:latin typeface="Corbel" panose="020B0503020204020204" pitchFamily="34" charset="0"/>
              </a:rPr>
              <a:t>G</a:t>
            </a:r>
            <a:r>
              <a:rPr lang="vi-VN" sz="4226" dirty="0" smtClean="0">
                <a:solidFill>
                  <a:srgbClr val="FFFFFF"/>
                </a:solidFill>
                <a:latin typeface="Corbel" panose="020B0503020204020204" pitchFamily="34" charset="0"/>
              </a:rPr>
              <a:t>iá khá </a:t>
            </a:r>
            <a:r>
              <a:rPr lang="vi-VN" sz="4226" dirty="0">
                <a:solidFill>
                  <a:srgbClr val="FFFFFF"/>
                </a:solidFill>
                <a:latin typeface="Corbel" panose="020B0503020204020204" pitchFamily="34" charset="0"/>
              </a:rPr>
              <a:t>cao so với các hãng bao cao su nội địa, Thái hay </a:t>
            </a:r>
            <a:r>
              <a:rPr lang="vi-VN" sz="4226" dirty="0" smtClean="0">
                <a:solidFill>
                  <a:srgbClr val="FFFFFF"/>
                </a:solidFill>
                <a:latin typeface="Corbel" panose="020B0503020204020204" pitchFamily="34" charset="0"/>
              </a:rPr>
              <a:t>Nhật</a:t>
            </a:r>
            <a:r>
              <a:rPr lang="en-US" sz="4226" dirty="0" smtClean="0">
                <a:solidFill>
                  <a:srgbClr val="FFFFFF"/>
                </a:solidFill>
                <a:latin typeface="Corbel" panose="020B0503020204020204" pitchFamily="34" charset="0"/>
              </a:rPr>
              <a:t>.</a:t>
            </a:r>
            <a:endParaRPr lang="en-US" sz="4226" dirty="0">
              <a:solidFill>
                <a:srgbClr val="FFFFFF"/>
              </a:solidFill>
              <a:latin typeface="Corbel" panose="020B0503020204020204" pitchFamily="34" charset="0"/>
            </a:endParaRPr>
          </a:p>
        </p:txBody>
      </p:sp>
      <p:pic>
        <p:nvPicPr>
          <p:cNvPr id="16" name="Picture 7"/>
          <p:cNvPicPr>
            <a:picLocks noChangeAspect="1"/>
          </p:cNvPicPr>
          <p:nvPr/>
        </p:nvPicPr>
        <p:blipFill>
          <a:blip r:embed="rId4"/>
          <a:srcRect/>
          <a:stretch>
            <a:fillRect/>
          </a:stretch>
        </p:blipFill>
        <p:spPr>
          <a:xfrm>
            <a:off x="264916" y="237643"/>
            <a:ext cx="1846813" cy="1846813"/>
          </a:xfrm>
          <a:prstGeom prst="rect">
            <a:avLst/>
          </a:prstGeom>
        </p:spPr>
      </p:pic>
      <p:grpSp>
        <p:nvGrpSpPr>
          <p:cNvPr id="17" name="Group 8"/>
          <p:cNvGrpSpPr/>
          <p:nvPr/>
        </p:nvGrpSpPr>
        <p:grpSpPr>
          <a:xfrm>
            <a:off x="645916" y="783775"/>
            <a:ext cx="5450084" cy="820738"/>
            <a:chOff x="533400" y="123825"/>
            <a:chExt cx="7266779" cy="1094317"/>
          </a:xfrm>
        </p:grpSpPr>
        <p:sp>
          <p:nvSpPr>
            <p:cNvPr id="18" name="TextBox 9"/>
            <p:cNvSpPr txBox="1"/>
            <p:nvPr/>
          </p:nvSpPr>
          <p:spPr>
            <a:xfrm>
              <a:off x="533400" y="123825"/>
              <a:ext cx="1397000" cy="1094317"/>
            </a:xfrm>
            <a:prstGeom prst="rect">
              <a:avLst/>
            </a:prstGeom>
          </p:spPr>
          <p:txBody>
            <a:bodyPr lIns="0" tIns="0" rIns="0" bIns="0" rtlCol="0" anchor="t">
              <a:spAutoFit/>
            </a:bodyPr>
            <a:lstStyle/>
            <a:p>
              <a:pPr algn="ctr">
                <a:lnSpc>
                  <a:spcPts val="6375"/>
                </a:lnSpc>
              </a:pPr>
              <a:r>
                <a:rPr lang="en-US" sz="6439" dirty="0" smtClean="0">
                  <a:solidFill>
                    <a:srgbClr val="EB4B21"/>
                  </a:solidFill>
                  <a:latin typeface="Norwester"/>
                </a:rPr>
                <a:t>P3</a:t>
              </a:r>
              <a:endParaRPr lang="en-US" sz="6439" dirty="0">
                <a:solidFill>
                  <a:srgbClr val="EB4B21"/>
                </a:solidFill>
                <a:latin typeface="Norwester"/>
              </a:endParaRPr>
            </a:p>
          </p:txBody>
        </p:sp>
        <p:sp>
          <p:nvSpPr>
            <p:cNvPr id="19" name="TextBox 10"/>
            <p:cNvSpPr txBox="1"/>
            <p:nvPr/>
          </p:nvSpPr>
          <p:spPr>
            <a:xfrm>
              <a:off x="2821779" y="177417"/>
              <a:ext cx="4978400" cy="539635"/>
            </a:xfrm>
            <a:prstGeom prst="rect">
              <a:avLst/>
            </a:prstGeom>
          </p:spPr>
          <p:txBody>
            <a:bodyPr wrap="square" lIns="0" tIns="0" rIns="0" bIns="0" rtlCol="0" anchor="t">
              <a:spAutoFit/>
            </a:bodyPr>
            <a:lstStyle/>
            <a:p>
              <a:pPr algn="ctr">
                <a:lnSpc>
                  <a:spcPts val="2789"/>
                </a:lnSpc>
              </a:pPr>
              <a:r>
                <a:rPr lang="en-US" sz="4000" b="1" dirty="0" smtClean="0">
                  <a:solidFill>
                    <a:srgbClr val="FFFFFF"/>
                  </a:solidFill>
                  <a:latin typeface="Corbel" panose="020B0503020204020204" pitchFamily="34" charset="0"/>
                </a:rPr>
                <a:t>GIÁ CẢ</a:t>
              </a:r>
              <a:endParaRPr lang="en-US" sz="4000" b="1" dirty="0">
                <a:solidFill>
                  <a:srgbClr val="FFFFFF"/>
                </a:solidFill>
                <a:latin typeface="Corbel" panose="020B0503020204020204" pitchFamily="34" charset="0"/>
              </a:endParaRPr>
            </a:p>
          </p:txBody>
        </p:sp>
      </p:grpSp>
      <p:sp>
        <p:nvSpPr>
          <p:cNvPr id="20" name="TextBox 14"/>
          <p:cNvSpPr txBox="1"/>
          <p:nvPr/>
        </p:nvSpPr>
        <p:spPr>
          <a:xfrm>
            <a:off x="3041032" y="4003775"/>
            <a:ext cx="6255368" cy="547009"/>
          </a:xfrm>
          <a:prstGeom prst="rect">
            <a:avLst/>
          </a:prstGeom>
        </p:spPr>
        <p:txBody>
          <a:bodyPr wrap="square" lIns="0" tIns="0" rIns="0" bIns="0" rtlCol="0" anchor="t">
            <a:spAutoFit/>
          </a:bodyPr>
          <a:lstStyle/>
          <a:p>
            <a:pPr>
              <a:lnSpc>
                <a:spcPts val="4183"/>
              </a:lnSpc>
            </a:pPr>
            <a:r>
              <a:rPr lang="vi-VN" sz="4226" dirty="0">
                <a:solidFill>
                  <a:srgbClr val="FFFFFF"/>
                </a:solidFill>
                <a:latin typeface="Corbel" panose="020B0503020204020204" pitchFamily="34" charset="0"/>
              </a:rPr>
              <a:t>nâng tầm </a:t>
            </a:r>
            <a:r>
              <a:rPr lang="en-US" sz="4226" dirty="0">
                <a:solidFill>
                  <a:srgbClr val="FFFFFF"/>
                </a:solidFill>
                <a:latin typeface="Corbel" panose="020B0503020204020204" pitchFamily="34" charset="0"/>
              </a:rPr>
              <a:t> </a:t>
            </a:r>
            <a:r>
              <a:rPr lang="vi-VN" sz="4226" dirty="0" smtClean="0">
                <a:solidFill>
                  <a:srgbClr val="FFFFFF"/>
                </a:solidFill>
                <a:latin typeface="Corbel" panose="020B0503020204020204" pitchFamily="34" charset="0"/>
              </a:rPr>
              <a:t>thương </a:t>
            </a:r>
            <a:r>
              <a:rPr lang="vi-VN" sz="4226" dirty="0">
                <a:solidFill>
                  <a:srgbClr val="FFFFFF"/>
                </a:solidFill>
                <a:latin typeface="Corbel" panose="020B0503020204020204" pitchFamily="34" charset="0"/>
              </a:rPr>
              <a:t>hiệu </a:t>
            </a:r>
            <a:endParaRPr lang="en-US" sz="4226" dirty="0">
              <a:solidFill>
                <a:srgbClr val="FFFFFF"/>
              </a:solidFill>
              <a:latin typeface="Corbel" panose="020B0503020204020204" pitchFamily="34" charset="0"/>
            </a:endParaRPr>
          </a:p>
        </p:txBody>
      </p:sp>
      <p:sp>
        <p:nvSpPr>
          <p:cNvPr id="21" name="TextBox 14"/>
          <p:cNvSpPr txBox="1"/>
          <p:nvPr/>
        </p:nvSpPr>
        <p:spPr>
          <a:xfrm>
            <a:off x="3041032" y="5417244"/>
            <a:ext cx="6454002" cy="1077218"/>
          </a:xfrm>
          <a:prstGeom prst="rect">
            <a:avLst/>
          </a:prstGeom>
        </p:spPr>
        <p:txBody>
          <a:bodyPr wrap="square" lIns="0" tIns="0" rIns="0" bIns="0" rtlCol="0" anchor="t">
            <a:spAutoFit/>
          </a:bodyPr>
          <a:lstStyle/>
          <a:p>
            <a:pPr>
              <a:lnSpc>
                <a:spcPts val="4183"/>
              </a:lnSpc>
            </a:pPr>
            <a:r>
              <a:rPr lang="vi-VN" sz="4226" dirty="0">
                <a:solidFill>
                  <a:srgbClr val="FFFFFF"/>
                </a:solidFill>
                <a:latin typeface="Corbel" panose="020B0503020204020204" pitchFamily="34" charset="0"/>
              </a:rPr>
              <a:t>chưa thực sự phù hợp </a:t>
            </a:r>
            <a:r>
              <a:rPr lang="vi-VN" sz="4226" dirty="0" smtClean="0">
                <a:solidFill>
                  <a:srgbClr val="FFFFFF"/>
                </a:solidFill>
                <a:latin typeface="Corbel" panose="020B0503020204020204" pitchFamily="34" charset="0"/>
              </a:rPr>
              <a:t>túi </a:t>
            </a:r>
            <a:r>
              <a:rPr lang="vi-VN" sz="4226" dirty="0">
                <a:solidFill>
                  <a:srgbClr val="FFFFFF"/>
                </a:solidFill>
                <a:latin typeface="Corbel" panose="020B0503020204020204" pitchFamily="34" charset="0"/>
              </a:rPr>
              <a:t>tiền </a:t>
            </a:r>
            <a:r>
              <a:rPr lang="en-US" sz="4226" dirty="0" smtClean="0">
                <a:solidFill>
                  <a:srgbClr val="FFFFFF"/>
                </a:solidFill>
                <a:latin typeface="Corbel" panose="020B0503020204020204" pitchFamily="34" charset="0"/>
              </a:rPr>
              <a:t>người </a:t>
            </a:r>
            <a:r>
              <a:rPr lang="vi-VN" sz="4226" dirty="0" smtClean="0">
                <a:solidFill>
                  <a:srgbClr val="FFFFFF"/>
                </a:solidFill>
                <a:latin typeface="Corbel" panose="020B0503020204020204" pitchFamily="34" charset="0"/>
              </a:rPr>
              <a:t>Việt</a:t>
            </a:r>
            <a:r>
              <a:rPr lang="vi-VN" sz="4226" dirty="0">
                <a:solidFill>
                  <a:srgbClr val="FFFFFF"/>
                </a:solidFill>
                <a:latin typeface="Corbel" panose="020B0503020204020204" pitchFamily="34" charset="0"/>
              </a:rPr>
              <a:t>.</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7175" y="3592722"/>
            <a:ext cx="1252982" cy="1207875"/>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954009" y="5526839"/>
            <a:ext cx="1345583" cy="1297142"/>
          </a:xfrm>
          <a:prstGeom prst="rect">
            <a:avLst/>
          </a:prstGeom>
        </p:spPr>
      </p:pic>
    </p:spTree>
    <p:extLst>
      <p:ext uri="{BB962C8B-B14F-4D97-AF65-F5344CB8AC3E}">
        <p14:creationId xmlns:p14="http://schemas.microsoft.com/office/powerpoint/2010/main" val="198480663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80">
                                          <p:stCondLst>
                                            <p:cond delay="0"/>
                                          </p:stCondLst>
                                        </p:cTn>
                                        <p:tgtEl>
                                          <p:spTgt spid="20"/>
                                        </p:tgtEl>
                                      </p:cBhvr>
                                    </p:animEffect>
                                    <p:anim calcmode="lin" valueType="num">
                                      <p:cBhvr>
                                        <p:cTn id="13"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8" dur="26">
                                          <p:stCondLst>
                                            <p:cond delay="650"/>
                                          </p:stCondLst>
                                        </p:cTn>
                                        <p:tgtEl>
                                          <p:spTgt spid="20"/>
                                        </p:tgtEl>
                                      </p:cBhvr>
                                      <p:to x="100000" y="60000"/>
                                    </p:animScale>
                                    <p:animScale>
                                      <p:cBhvr>
                                        <p:cTn id="19" dur="166" decel="50000">
                                          <p:stCondLst>
                                            <p:cond delay="676"/>
                                          </p:stCondLst>
                                        </p:cTn>
                                        <p:tgtEl>
                                          <p:spTgt spid="20"/>
                                        </p:tgtEl>
                                      </p:cBhvr>
                                      <p:to x="100000" y="100000"/>
                                    </p:animScale>
                                    <p:animScale>
                                      <p:cBhvr>
                                        <p:cTn id="20" dur="26">
                                          <p:stCondLst>
                                            <p:cond delay="1312"/>
                                          </p:stCondLst>
                                        </p:cTn>
                                        <p:tgtEl>
                                          <p:spTgt spid="20"/>
                                        </p:tgtEl>
                                      </p:cBhvr>
                                      <p:to x="100000" y="80000"/>
                                    </p:animScale>
                                    <p:animScale>
                                      <p:cBhvr>
                                        <p:cTn id="21" dur="166" decel="50000">
                                          <p:stCondLst>
                                            <p:cond delay="1338"/>
                                          </p:stCondLst>
                                        </p:cTn>
                                        <p:tgtEl>
                                          <p:spTgt spid="20"/>
                                        </p:tgtEl>
                                      </p:cBhvr>
                                      <p:to x="100000" y="100000"/>
                                    </p:animScale>
                                    <p:animScale>
                                      <p:cBhvr>
                                        <p:cTn id="22" dur="26">
                                          <p:stCondLst>
                                            <p:cond delay="1642"/>
                                          </p:stCondLst>
                                        </p:cTn>
                                        <p:tgtEl>
                                          <p:spTgt spid="20"/>
                                        </p:tgtEl>
                                      </p:cBhvr>
                                      <p:to x="100000" y="90000"/>
                                    </p:animScale>
                                    <p:animScale>
                                      <p:cBhvr>
                                        <p:cTn id="23" dur="166" decel="50000">
                                          <p:stCondLst>
                                            <p:cond delay="1668"/>
                                          </p:stCondLst>
                                        </p:cTn>
                                        <p:tgtEl>
                                          <p:spTgt spid="20"/>
                                        </p:tgtEl>
                                      </p:cBhvr>
                                      <p:to x="100000" y="100000"/>
                                    </p:animScale>
                                    <p:animScale>
                                      <p:cBhvr>
                                        <p:cTn id="24" dur="26">
                                          <p:stCondLst>
                                            <p:cond delay="1808"/>
                                          </p:stCondLst>
                                        </p:cTn>
                                        <p:tgtEl>
                                          <p:spTgt spid="20"/>
                                        </p:tgtEl>
                                      </p:cBhvr>
                                      <p:to x="100000" y="95000"/>
                                    </p:animScale>
                                    <p:animScale>
                                      <p:cBhvr>
                                        <p:cTn id="25" dur="166" decel="50000">
                                          <p:stCondLst>
                                            <p:cond delay="1834"/>
                                          </p:stCondLst>
                                        </p:cTn>
                                        <p:tgtEl>
                                          <p:spTgt spid="20"/>
                                        </p:tgtEl>
                                      </p:cBhvr>
                                      <p:to x="100000" y="100000"/>
                                    </p:animScale>
                                  </p:childTnLst>
                                </p:cTn>
                              </p:par>
                              <p:par>
                                <p:cTn id="26" presetID="26"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down)">
                                      <p:cBhvr>
                                        <p:cTn id="28" dur="580">
                                          <p:stCondLst>
                                            <p:cond delay="0"/>
                                          </p:stCondLst>
                                        </p:cTn>
                                        <p:tgtEl>
                                          <p:spTgt spid="4"/>
                                        </p:tgtEl>
                                      </p:cBhvr>
                                    </p:animEffect>
                                    <p:anim calcmode="lin" valueType="num">
                                      <p:cBhvr>
                                        <p:cTn id="29"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4" dur="26">
                                          <p:stCondLst>
                                            <p:cond delay="650"/>
                                          </p:stCondLst>
                                        </p:cTn>
                                        <p:tgtEl>
                                          <p:spTgt spid="4"/>
                                        </p:tgtEl>
                                      </p:cBhvr>
                                      <p:to x="100000" y="60000"/>
                                    </p:animScale>
                                    <p:animScale>
                                      <p:cBhvr>
                                        <p:cTn id="35" dur="166" decel="50000">
                                          <p:stCondLst>
                                            <p:cond delay="676"/>
                                          </p:stCondLst>
                                        </p:cTn>
                                        <p:tgtEl>
                                          <p:spTgt spid="4"/>
                                        </p:tgtEl>
                                      </p:cBhvr>
                                      <p:to x="100000" y="100000"/>
                                    </p:animScale>
                                    <p:animScale>
                                      <p:cBhvr>
                                        <p:cTn id="36" dur="26">
                                          <p:stCondLst>
                                            <p:cond delay="1312"/>
                                          </p:stCondLst>
                                        </p:cTn>
                                        <p:tgtEl>
                                          <p:spTgt spid="4"/>
                                        </p:tgtEl>
                                      </p:cBhvr>
                                      <p:to x="100000" y="80000"/>
                                    </p:animScale>
                                    <p:animScale>
                                      <p:cBhvr>
                                        <p:cTn id="37" dur="166" decel="50000">
                                          <p:stCondLst>
                                            <p:cond delay="1338"/>
                                          </p:stCondLst>
                                        </p:cTn>
                                        <p:tgtEl>
                                          <p:spTgt spid="4"/>
                                        </p:tgtEl>
                                      </p:cBhvr>
                                      <p:to x="100000" y="100000"/>
                                    </p:animScale>
                                    <p:animScale>
                                      <p:cBhvr>
                                        <p:cTn id="38" dur="26">
                                          <p:stCondLst>
                                            <p:cond delay="1642"/>
                                          </p:stCondLst>
                                        </p:cTn>
                                        <p:tgtEl>
                                          <p:spTgt spid="4"/>
                                        </p:tgtEl>
                                      </p:cBhvr>
                                      <p:to x="100000" y="90000"/>
                                    </p:animScale>
                                    <p:animScale>
                                      <p:cBhvr>
                                        <p:cTn id="39" dur="166" decel="50000">
                                          <p:stCondLst>
                                            <p:cond delay="1668"/>
                                          </p:stCondLst>
                                        </p:cTn>
                                        <p:tgtEl>
                                          <p:spTgt spid="4"/>
                                        </p:tgtEl>
                                      </p:cBhvr>
                                      <p:to x="100000" y="100000"/>
                                    </p:animScale>
                                    <p:animScale>
                                      <p:cBhvr>
                                        <p:cTn id="40" dur="26">
                                          <p:stCondLst>
                                            <p:cond delay="1808"/>
                                          </p:stCondLst>
                                        </p:cTn>
                                        <p:tgtEl>
                                          <p:spTgt spid="4"/>
                                        </p:tgtEl>
                                      </p:cBhvr>
                                      <p:to x="100000" y="95000"/>
                                    </p:animScale>
                                    <p:animScale>
                                      <p:cBhvr>
                                        <p:cTn id="41" dur="166" decel="50000">
                                          <p:stCondLst>
                                            <p:cond delay="1834"/>
                                          </p:stCondLst>
                                        </p:cTn>
                                        <p:tgtEl>
                                          <p:spTgt spid="4"/>
                                        </p:tgtEl>
                                      </p:cBhvr>
                                      <p:to x="100000" y="100000"/>
                                    </p:animScale>
                                  </p:childTnLst>
                                </p:cTn>
                              </p:par>
                            </p:childTnLst>
                          </p:cTn>
                        </p:par>
                      </p:childTnLst>
                    </p:cTn>
                  </p:par>
                  <p:par>
                    <p:cTn id="42" fill="hold">
                      <p:stCondLst>
                        <p:cond delay="indefinite"/>
                      </p:stCondLst>
                      <p:childTnLst>
                        <p:par>
                          <p:cTn id="43" fill="hold">
                            <p:stCondLst>
                              <p:cond delay="0"/>
                            </p:stCondLst>
                            <p:childTnLst>
                              <p:par>
                                <p:cTn id="44" presetID="26" presetClass="entr" presetSubtype="0"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down)">
                                      <p:cBhvr>
                                        <p:cTn id="46" dur="580">
                                          <p:stCondLst>
                                            <p:cond delay="0"/>
                                          </p:stCondLst>
                                        </p:cTn>
                                        <p:tgtEl>
                                          <p:spTgt spid="21"/>
                                        </p:tgtEl>
                                      </p:cBhvr>
                                    </p:animEffect>
                                    <p:anim calcmode="lin" valueType="num">
                                      <p:cBhvr>
                                        <p:cTn id="47"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52" dur="26">
                                          <p:stCondLst>
                                            <p:cond delay="650"/>
                                          </p:stCondLst>
                                        </p:cTn>
                                        <p:tgtEl>
                                          <p:spTgt spid="21"/>
                                        </p:tgtEl>
                                      </p:cBhvr>
                                      <p:to x="100000" y="60000"/>
                                    </p:animScale>
                                    <p:animScale>
                                      <p:cBhvr>
                                        <p:cTn id="53" dur="166" decel="50000">
                                          <p:stCondLst>
                                            <p:cond delay="676"/>
                                          </p:stCondLst>
                                        </p:cTn>
                                        <p:tgtEl>
                                          <p:spTgt spid="21"/>
                                        </p:tgtEl>
                                      </p:cBhvr>
                                      <p:to x="100000" y="100000"/>
                                    </p:animScale>
                                    <p:animScale>
                                      <p:cBhvr>
                                        <p:cTn id="54" dur="26">
                                          <p:stCondLst>
                                            <p:cond delay="1312"/>
                                          </p:stCondLst>
                                        </p:cTn>
                                        <p:tgtEl>
                                          <p:spTgt spid="21"/>
                                        </p:tgtEl>
                                      </p:cBhvr>
                                      <p:to x="100000" y="80000"/>
                                    </p:animScale>
                                    <p:animScale>
                                      <p:cBhvr>
                                        <p:cTn id="55" dur="166" decel="50000">
                                          <p:stCondLst>
                                            <p:cond delay="1338"/>
                                          </p:stCondLst>
                                        </p:cTn>
                                        <p:tgtEl>
                                          <p:spTgt spid="21"/>
                                        </p:tgtEl>
                                      </p:cBhvr>
                                      <p:to x="100000" y="100000"/>
                                    </p:animScale>
                                    <p:animScale>
                                      <p:cBhvr>
                                        <p:cTn id="56" dur="26">
                                          <p:stCondLst>
                                            <p:cond delay="1642"/>
                                          </p:stCondLst>
                                        </p:cTn>
                                        <p:tgtEl>
                                          <p:spTgt spid="21"/>
                                        </p:tgtEl>
                                      </p:cBhvr>
                                      <p:to x="100000" y="90000"/>
                                    </p:animScale>
                                    <p:animScale>
                                      <p:cBhvr>
                                        <p:cTn id="57" dur="166" decel="50000">
                                          <p:stCondLst>
                                            <p:cond delay="1668"/>
                                          </p:stCondLst>
                                        </p:cTn>
                                        <p:tgtEl>
                                          <p:spTgt spid="21"/>
                                        </p:tgtEl>
                                      </p:cBhvr>
                                      <p:to x="100000" y="100000"/>
                                    </p:animScale>
                                    <p:animScale>
                                      <p:cBhvr>
                                        <p:cTn id="58" dur="26">
                                          <p:stCondLst>
                                            <p:cond delay="1808"/>
                                          </p:stCondLst>
                                        </p:cTn>
                                        <p:tgtEl>
                                          <p:spTgt spid="21"/>
                                        </p:tgtEl>
                                      </p:cBhvr>
                                      <p:to x="100000" y="95000"/>
                                    </p:animScale>
                                    <p:animScale>
                                      <p:cBhvr>
                                        <p:cTn id="59" dur="166" decel="50000">
                                          <p:stCondLst>
                                            <p:cond delay="1834"/>
                                          </p:stCondLst>
                                        </p:cTn>
                                        <p:tgtEl>
                                          <p:spTgt spid="21"/>
                                        </p:tgtEl>
                                      </p:cBhvr>
                                      <p:to x="100000" y="100000"/>
                                    </p:animScale>
                                  </p:childTnLst>
                                </p:cTn>
                              </p:par>
                              <p:par>
                                <p:cTn id="60" presetID="26" presetClass="entr" presetSubtype="0"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down)">
                                      <p:cBhvr>
                                        <p:cTn id="62" dur="580">
                                          <p:stCondLst>
                                            <p:cond delay="0"/>
                                          </p:stCondLst>
                                        </p:cTn>
                                        <p:tgtEl>
                                          <p:spTgt spid="23"/>
                                        </p:tgtEl>
                                      </p:cBhvr>
                                    </p:animEffect>
                                    <p:anim calcmode="lin" valueType="num">
                                      <p:cBhvr>
                                        <p:cTn id="63"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64"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65"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66"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67"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68" dur="26">
                                          <p:stCondLst>
                                            <p:cond delay="650"/>
                                          </p:stCondLst>
                                        </p:cTn>
                                        <p:tgtEl>
                                          <p:spTgt spid="23"/>
                                        </p:tgtEl>
                                      </p:cBhvr>
                                      <p:to x="100000" y="60000"/>
                                    </p:animScale>
                                    <p:animScale>
                                      <p:cBhvr>
                                        <p:cTn id="69" dur="166" decel="50000">
                                          <p:stCondLst>
                                            <p:cond delay="676"/>
                                          </p:stCondLst>
                                        </p:cTn>
                                        <p:tgtEl>
                                          <p:spTgt spid="23"/>
                                        </p:tgtEl>
                                      </p:cBhvr>
                                      <p:to x="100000" y="100000"/>
                                    </p:animScale>
                                    <p:animScale>
                                      <p:cBhvr>
                                        <p:cTn id="70" dur="26">
                                          <p:stCondLst>
                                            <p:cond delay="1312"/>
                                          </p:stCondLst>
                                        </p:cTn>
                                        <p:tgtEl>
                                          <p:spTgt spid="23"/>
                                        </p:tgtEl>
                                      </p:cBhvr>
                                      <p:to x="100000" y="80000"/>
                                    </p:animScale>
                                    <p:animScale>
                                      <p:cBhvr>
                                        <p:cTn id="71" dur="166" decel="50000">
                                          <p:stCondLst>
                                            <p:cond delay="1338"/>
                                          </p:stCondLst>
                                        </p:cTn>
                                        <p:tgtEl>
                                          <p:spTgt spid="23"/>
                                        </p:tgtEl>
                                      </p:cBhvr>
                                      <p:to x="100000" y="100000"/>
                                    </p:animScale>
                                    <p:animScale>
                                      <p:cBhvr>
                                        <p:cTn id="72" dur="26">
                                          <p:stCondLst>
                                            <p:cond delay="1642"/>
                                          </p:stCondLst>
                                        </p:cTn>
                                        <p:tgtEl>
                                          <p:spTgt spid="23"/>
                                        </p:tgtEl>
                                      </p:cBhvr>
                                      <p:to x="100000" y="90000"/>
                                    </p:animScale>
                                    <p:animScale>
                                      <p:cBhvr>
                                        <p:cTn id="73" dur="166" decel="50000">
                                          <p:stCondLst>
                                            <p:cond delay="1668"/>
                                          </p:stCondLst>
                                        </p:cTn>
                                        <p:tgtEl>
                                          <p:spTgt spid="23"/>
                                        </p:tgtEl>
                                      </p:cBhvr>
                                      <p:to x="100000" y="100000"/>
                                    </p:animScale>
                                    <p:animScale>
                                      <p:cBhvr>
                                        <p:cTn id="74" dur="26">
                                          <p:stCondLst>
                                            <p:cond delay="1808"/>
                                          </p:stCondLst>
                                        </p:cTn>
                                        <p:tgtEl>
                                          <p:spTgt spid="23"/>
                                        </p:tgtEl>
                                      </p:cBhvr>
                                      <p:to x="100000" y="95000"/>
                                    </p:animScale>
                                    <p:animScale>
                                      <p:cBhvr>
                                        <p:cTn id="75" dur="166" decel="50000">
                                          <p:stCondLst>
                                            <p:cond delay="1834"/>
                                          </p:stCondLst>
                                        </p:cTn>
                                        <p:tgtEl>
                                          <p:spTgt spid="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dashVert">
          <a:fgClr>
            <a:schemeClr val="accent1"/>
          </a:fgClr>
          <a:bgClr>
            <a:schemeClr val="bg1"/>
          </a:bgClr>
        </a:pattFill>
        <a:effectLst/>
      </p:bgPr>
    </p:bg>
    <p:spTree>
      <p:nvGrpSpPr>
        <p:cNvPr id="1" name=""/>
        <p:cNvGrpSpPr/>
        <p:nvPr/>
      </p:nvGrpSpPr>
      <p:grpSpPr>
        <a:xfrm>
          <a:off x="0" y="0"/>
          <a:ext cx="0" cy="0"/>
          <a:chOff x="0" y="0"/>
          <a:chExt cx="0" cy="0"/>
        </a:xfrm>
      </p:grpSpPr>
      <p:pic>
        <p:nvPicPr>
          <p:cNvPr id="14338" name="Picture 2" descr="https://scontent.fhan5-3.fna.fbcdn.net/v/t1.0-9/72331733_2385569035030372_869644720396042240_n.png?_nc_cat=111&amp;_nc_oc=AQnbxsJCtqHb_ezACH0po8EU5nw1cOqscrjVDpleJE-VaxQH_tA_jSTIToXlqA3Fnl0&amp;_nc_ht=scontent.fhan5-3.fna&amp;oh=5c8e39da5947f4cd26a02a5a8514b1b3&amp;oe=5E5EF321"/>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33000"/>
                    </a14:imgEffect>
                    <a14:imgEffect>
                      <a14:brightnessContrast bright="-20000" contrast="-20000"/>
                    </a14:imgEffect>
                  </a14:imgLayer>
                </a14:imgProps>
              </a:ext>
              <a:ext uri="{28A0092B-C50C-407E-A947-70E740481C1C}">
                <a14:useLocalDpi xmlns:a14="http://schemas.microsoft.com/office/drawing/2010/main" val="0"/>
              </a:ext>
            </a:extLst>
          </a:blip>
          <a:srcRect t="21138" b="16232"/>
          <a:stretch/>
        </p:blipFill>
        <p:spPr bwMode="auto">
          <a:xfrm>
            <a:off x="-990600" y="-76200"/>
            <a:ext cx="11801856" cy="7391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5"/>
          <p:cNvSpPr txBox="1"/>
          <p:nvPr/>
        </p:nvSpPr>
        <p:spPr>
          <a:xfrm>
            <a:off x="2209800" y="533400"/>
            <a:ext cx="6324600" cy="547009"/>
          </a:xfrm>
          <a:prstGeom prst="rect">
            <a:avLst/>
          </a:prstGeom>
        </p:spPr>
        <p:txBody>
          <a:bodyPr wrap="square" lIns="0" tIns="0" rIns="0" bIns="0" rtlCol="0" anchor="t">
            <a:spAutoFit/>
          </a:bodyPr>
          <a:lstStyle/>
          <a:p>
            <a:pPr>
              <a:lnSpc>
                <a:spcPts val="4183"/>
              </a:lnSpc>
            </a:pPr>
            <a:r>
              <a:rPr lang="en-US" sz="4226" b="1" dirty="0" smtClean="0">
                <a:solidFill>
                  <a:schemeClr val="bg1"/>
                </a:solidFill>
                <a:effectLst>
                  <a:outerShdw blurRad="38100" dist="38100" dir="2700000" algn="tl">
                    <a:srgbClr val="000000">
                      <a:alpha val="43137"/>
                    </a:srgbClr>
                  </a:outerShdw>
                </a:effectLst>
                <a:latin typeface="Corbel" panose="020B0503020204020204" pitchFamily="34" charset="0"/>
              </a:rPr>
              <a:t>NỘI DUNG THUYẾT TRÌNH</a:t>
            </a:r>
            <a:endParaRPr lang="en-US" sz="4226" b="1" dirty="0">
              <a:solidFill>
                <a:schemeClr val="bg1"/>
              </a:solidFill>
              <a:effectLst>
                <a:outerShdw blurRad="38100" dist="38100" dir="2700000" algn="tl">
                  <a:srgbClr val="000000">
                    <a:alpha val="43137"/>
                  </a:srgbClr>
                </a:outerShdw>
              </a:effectLst>
              <a:latin typeface="Corbel" panose="020B0503020204020204" pitchFamily="34" charset="0"/>
            </a:endParaRPr>
          </a:p>
        </p:txBody>
      </p:sp>
      <p:sp>
        <p:nvSpPr>
          <p:cNvPr id="12" name="Slide Number Placeholder 11"/>
          <p:cNvSpPr>
            <a:spLocks noGrp="1"/>
          </p:cNvSpPr>
          <p:nvPr>
            <p:ph type="sldNum" sz="quarter" idx="12"/>
          </p:nvPr>
        </p:nvSpPr>
        <p:spPr/>
        <p:txBody>
          <a:bodyPr/>
          <a:lstStyle/>
          <a:p>
            <a:fld id="{B6F15528-21DE-4FAA-801E-634DDDAF4B2B}" type="slidenum">
              <a:rPr lang="en-US" smtClean="0"/>
              <a:pPr/>
              <a:t>2</a:t>
            </a:fld>
            <a:endParaRPr lang="en-US"/>
          </a:p>
        </p:txBody>
      </p:sp>
      <p:sp>
        <p:nvSpPr>
          <p:cNvPr id="2" name="Footer Placeholder 1"/>
          <p:cNvSpPr>
            <a:spLocks noGrp="1"/>
          </p:cNvSpPr>
          <p:nvPr>
            <p:ph type="ftr" sz="quarter" idx="11"/>
          </p:nvPr>
        </p:nvSpPr>
        <p:spPr/>
        <p:txBody>
          <a:bodyPr/>
          <a:lstStyle/>
          <a:p>
            <a:r>
              <a:rPr lang="en-US" dirty="0" smtClean="0"/>
              <a:t>DUREX VIỆT NAM</a:t>
            </a:r>
            <a:endParaRPr lang="en-US" dirty="0"/>
          </a:p>
        </p:txBody>
      </p:sp>
      <p:sp>
        <p:nvSpPr>
          <p:cNvPr id="6" name="TextBox 5"/>
          <p:cNvSpPr txBox="1"/>
          <p:nvPr/>
        </p:nvSpPr>
        <p:spPr>
          <a:xfrm>
            <a:off x="610589" y="1671522"/>
            <a:ext cx="8076211" cy="538609"/>
          </a:xfrm>
          <a:prstGeom prst="rect">
            <a:avLst/>
          </a:prstGeom>
        </p:spPr>
        <p:txBody>
          <a:bodyPr wrap="square" lIns="0" tIns="0" rIns="0" bIns="0" rtlCol="0" anchor="t">
            <a:spAutoFit/>
          </a:bodyPr>
          <a:lstStyle/>
          <a:p>
            <a:pPr>
              <a:lnSpc>
                <a:spcPts val="4183"/>
              </a:lnSpc>
            </a:pPr>
            <a:r>
              <a:rPr lang="en-US" sz="4226" dirty="0" smtClean="0">
                <a:solidFill>
                  <a:schemeClr val="bg1"/>
                </a:solidFill>
                <a:latin typeface="Maiandra GD" panose="020E0502030308020204" pitchFamily="34" charset="0"/>
                <a:ea typeface="Segoe UI Emoji" panose="020B0502040204020203" pitchFamily="34" charset="0"/>
              </a:rPr>
              <a:t>- </a:t>
            </a:r>
            <a:r>
              <a:rPr lang="en-US" sz="4226" dirty="0" err="1" smtClean="0">
                <a:solidFill>
                  <a:schemeClr val="bg1"/>
                </a:solidFill>
                <a:latin typeface="Maiandra GD" panose="020E0502030308020204" pitchFamily="34" charset="0"/>
                <a:ea typeface="Segoe UI Emoji" panose="020B0502040204020203" pitchFamily="34" charset="0"/>
              </a:rPr>
              <a:t>Thương</a:t>
            </a:r>
            <a:r>
              <a:rPr lang="en-US" sz="4226" dirty="0" smtClean="0">
                <a:solidFill>
                  <a:schemeClr val="bg1"/>
                </a:solidFill>
                <a:latin typeface="Maiandra GD" panose="020E0502030308020204" pitchFamily="34" charset="0"/>
                <a:ea typeface="Segoe UI Emoji" panose="020B0502040204020203" pitchFamily="34" charset="0"/>
              </a:rPr>
              <a:t> hiệu</a:t>
            </a:r>
            <a:endParaRPr lang="en-US" sz="4226" dirty="0">
              <a:solidFill>
                <a:schemeClr val="bg1"/>
              </a:solidFill>
              <a:latin typeface="Maiandra GD" panose="020E0502030308020204" pitchFamily="34" charset="0"/>
              <a:ea typeface="Segoe UI Emoji" panose="020B0502040204020203" pitchFamily="34" charset="0"/>
            </a:endParaRPr>
          </a:p>
        </p:txBody>
      </p:sp>
      <p:sp>
        <p:nvSpPr>
          <p:cNvPr id="13" name="TextBox 12"/>
          <p:cNvSpPr txBox="1"/>
          <p:nvPr/>
        </p:nvSpPr>
        <p:spPr>
          <a:xfrm>
            <a:off x="625336" y="2483344"/>
            <a:ext cx="8076211" cy="538609"/>
          </a:xfrm>
          <a:prstGeom prst="rect">
            <a:avLst/>
          </a:prstGeom>
        </p:spPr>
        <p:txBody>
          <a:bodyPr wrap="square" lIns="0" tIns="0" rIns="0" bIns="0" rtlCol="0" anchor="t">
            <a:spAutoFit/>
          </a:bodyPr>
          <a:lstStyle/>
          <a:p>
            <a:pPr>
              <a:lnSpc>
                <a:spcPts val="4183"/>
              </a:lnSpc>
            </a:pPr>
            <a:r>
              <a:rPr lang="en-US" sz="4226" dirty="0" smtClean="0">
                <a:solidFill>
                  <a:schemeClr val="bg1"/>
                </a:solidFill>
                <a:latin typeface="Maiandra GD" panose="020E0502030308020204" pitchFamily="34" charset="0"/>
                <a:ea typeface="Segoe UI Emoji" panose="020B0502040204020203" pitchFamily="34" charset="0"/>
              </a:rPr>
              <a:t>- </a:t>
            </a:r>
            <a:r>
              <a:rPr lang="en-US" sz="4226" dirty="0" err="1" smtClean="0">
                <a:solidFill>
                  <a:schemeClr val="bg1"/>
                </a:solidFill>
                <a:latin typeface="Maiandra GD" panose="020E0502030308020204" pitchFamily="34" charset="0"/>
                <a:ea typeface="Segoe UI Emoji" panose="020B0502040204020203" pitchFamily="34" charset="0"/>
              </a:rPr>
              <a:t>Tiếp</a:t>
            </a:r>
            <a:r>
              <a:rPr lang="en-US" sz="4226" dirty="0" smtClean="0">
                <a:solidFill>
                  <a:schemeClr val="bg1"/>
                </a:solidFill>
                <a:latin typeface="Maiandra GD" panose="020E0502030308020204" pitchFamily="34" charset="0"/>
                <a:ea typeface="Segoe UI Emoji" panose="020B0502040204020203" pitchFamily="34" charset="0"/>
              </a:rPr>
              <a:t> </a:t>
            </a:r>
            <a:r>
              <a:rPr lang="en-US" sz="4226" dirty="0" err="1" smtClean="0">
                <a:solidFill>
                  <a:schemeClr val="bg1"/>
                </a:solidFill>
                <a:latin typeface="Maiandra GD" panose="020E0502030308020204" pitchFamily="34" charset="0"/>
                <a:ea typeface="Segoe UI Emoji" panose="020B0502040204020203" pitchFamily="34" charset="0"/>
              </a:rPr>
              <a:t>cận</a:t>
            </a:r>
            <a:r>
              <a:rPr lang="en-US" sz="4226" dirty="0" smtClean="0">
                <a:solidFill>
                  <a:schemeClr val="bg1"/>
                </a:solidFill>
                <a:latin typeface="Maiandra GD" panose="020E0502030308020204" pitchFamily="34" charset="0"/>
                <a:ea typeface="Segoe UI Emoji" panose="020B0502040204020203" pitchFamily="34" charset="0"/>
              </a:rPr>
              <a:t> </a:t>
            </a:r>
            <a:r>
              <a:rPr lang="en-US" sz="4226" dirty="0" err="1" smtClean="0">
                <a:solidFill>
                  <a:schemeClr val="bg1"/>
                </a:solidFill>
                <a:latin typeface="Maiandra GD" panose="020E0502030308020204" pitchFamily="34" charset="0"/>
                <a:ea typeface="Segoe UI Emoji" panose="020B0502040204020203" pitchFamily="34" charset="0"/>
              </a:rPr>
              <a:t>thị</a:t>
            </a:r>
            <a:r>
              <a:rPr lang="en-US" sz="4226" dirty="0" smtClean="0">
                <a:solidFill>
                  <a:schemeClr val="bg1"/>
                </a:solidFill>
                <a:latin typeface="Maiandra GD" panose="020E0502030308020204" pitchFamily="34" charset="0"/>
                <a:ea typeface="Segoe UI Emoji" panose="020B0502040204020203" pitchFamily="34" charset="0"/>
              </a:rPr>
              <a:t> trường</a:t>
            </a:r>
            <a:endParaRPr lang="en-US" sz="4226" dirty="0">
              <a:solidFill>
                <a:schemeClr val="bg1"/>
              </a:solidFill>
              <a:latin typeface="Maiandra GD" panose="020E0502030308020204" pitchFamily="34" charset="0"/>
              <a:ea typeface="Segoe UI Emoji" panose="020B0502040204020203" pitchFamily="34" charset="0"/>
            </a:endParaRPr>
          </a:p>
        </p:txBody>
      </p:sp>
      <p:sp>
        <p:nvSpPr>
          <p:cNvPr id="14" name="TextBox 13"/>
          <p:cNvSpPr txBox="1"/>
          <p:nvPr/>
        </p:nvSpPr>
        <p:spPr>
          <a:xfrm>
            <a:off x="625337" y="3361095"/>
            <a:ext cx="8076211" cy="538609"/>
          </a:xfrm>
          <a:prstGeom prst="rect">
            <a:avLst/>
          </a:prstGeom>
        </p:spPr>
        <p:txBody>
          <a:bodyPr wrap="square" lIns="0" tIns="0" rIns="0" bIns="0" rtlCol="0" anchor="t">
            <a:spAutoFit/>
          </a:bodyPr>
          <a:lstStyle/>
          <a:p>
            <a:pPr>
              <a:lnSpc>
                <a:spcPts val="4183"/>
              </a:lnSpc>
            </a:pPr>
            <a:r>
              <a:rPr lang="en-US" sz="4226" dirty="0" smtClean="0">
                <a:solidFill>
                  <a:schemeClr val="bg1"/>
                </a:solidFill>
                <a:latin typeface="Maiandra GD" panose="020E0502030308020204" pitchFamily="34" charset="0"/>
                <a:ea typeface="Segoe UI Emoji" panose="020B0502040204020203" pitchFamily="34" charset="0"/>
              </a:rPr>
              <a:t>- </a:t>
            </a:r>
            <a:r>
              <a:rPr lang="en-US" sz="4226" dirty="0" err="1" smtClean="0">
                <a:solidFill>
                  <a:schemeClr val="bg1"/>
                </a:solidFill>
                <a:latin typeface="Maiandra GD" panose="020E0502030308020204" pitchFamily="34" charset="0"/>
                <a:ea typeface="Segoe UI Emoji" panose="020B0502040204020203" pitchFamily="34" charset="0"/>
              </a:rPr>
              <a:t>Đánh</a:t>
            </a:r>
            <a:r>
              <a:rPr lang="en-US" sz="4226" dirty="0" smtClean="0">
                <a:solidFill>
                  <a:schemeClr val="bg1"/>
                </a:solidFill>
                <a:latin typeface="Maiandra GD" panose="020E0502030308020204" pitchFamily="34" charset="0"/>
                <a:ea typeface="Segoe UI Emoji" panose="020B0502040204020203" pitchFamily="34" charset="0"/>
              </a:rPr>
              <a:t> </a:t>
            </a:r>
            <a:r>
              <a:rPr lang="en-US" sz="4226" dirty="0" err="1" smtClean="0">
                <a:solidFill>
                  <a:schemeClr val="bg1"/>
                </a:solidFill>
                <a:latin typeface="Maiandra GD" panose="020E0502030308020204" pitchFamily="34" charset="0"/>
                <a:ea typeface="Segoe UI Emoji" panose="020B0502040204020203" pitchFamily="34" charset="0"/>
              </a:rPr>
              <a:t>giá</a:t>
            </a:r>
            <a:r>
              <a:rPr lang="en-US" sz="4226" dirty="0" smtClean="0">
                <a:solidFill>
                  <a:schemeClr val="bg1"/>
                </a:solidFill>
                <a:latin typeface="Maiandra GD" panose="020E0502030308020204" pitchFamily="34" charset="0"/>
                <a:ea typeface="Segoe UI Emoji" panose="020B0502040204020203" pitchFamily="34" charset="0"/>
              </a:rPr>
              <a:t> của </a:t>
            </a:r>
            <a:r>
              <a:rPr lang="en-US" sz="4226" dirty="0" err="1" smtClean="0">
                <a:solidFill>
                  <a:schemeClr val="bg1"/>
                </a:solidFill>
                <a:latin typeface="Maiandra GD" panose="020E0502030308020204" pitchFamily="34" charset="0"/>
                <a:ea typeface="Segoe UI Emoji" panose="020B0502040204020203" pitchFamily="34" charset="0"/>
              </a:rPr>
              <a:t>khách</a:t>
            </a:r>
            <a:r>
              <a:rPr lang="en-US" sz="4226" dirty="0" smtClean="0">
                <a:solidFill>
                  <a:schemeClr val="bg1"/>
                </a:solidFill>
                <a:latin typeface="Maiandra GD" panose="020E0502030308020204" pitchFamily="34" charset="0"/>
                <a:ea typeface="Segoe UI Emoji" panose="020B0502040204020203" pitchFamily="34" charset="0"/>
              </a:rPr>
              <a:t> </a:t>
            </a:r>
            <a:r>
              <a:rPr lang="en-US" sz="4226" dirty="0" err="1" smtClean="0">
                <a:solidFill>
                  <a:schemeClr val="bg1"/>
                </a:solidFill>
                <a:latin typeface="Maiandra GD" panose="020E0502030308020204" pitchFamily="34" charset="0"/>
                <a:ea typeface="Segoe UI Emoji" panose="020B0502040204020203" pitchFamily="34" charset="0"/>
              </a:rPr>
              <a:t>hàng</a:t>
            </a:r>
            <a:endParaRPr lang="en-US" sz="4226" dirty="0">
              <a:solidFill>
                <a:schemeClr val="bg1"/>
              </a:solidFill>
              <a:latin typeface="Maiandra GD" panose="020E0502030308020204" pitchFamily="34" charset="0"/>
              <a:ea typeface="Segoe UI Emoji" panose="020B0502040204020203" pitchFamily="34" charset="0"/>
            </a:endParaRPr>
          </a:p>
        </p:txBody>
      </p:sp>
      <p:sp>
        <p:nvSpPr>
          <p:cNvPr id="16" name="TextBox 15"/>
          <p:cNvSpPr txBox="1"/>
          <p:nvPr/>
        </p:nvSpPr>
        <p:spPr>
          <a:xfrm>
            <a:off x="625335" y="4192019"/>
            <a:ext cx="8076211" cy="538609"/>
          </a:xfrm>
          <a:prstGeom prst="rect">
            <a:avLst/>
          </a:prstGeom>
        </p:spPr>
        <p:txBody>
          <a:bodyPr wrap="square" lIns="0" tIns="0" rIns="0" bIns="0" rtlCol="0" anchor="t">
            <a:spAutoFit/>
          </a:bodyPr>
          <a:lstStyle/>
          <a:p>
            <a:pPr>
              <a:lnSpc>
                <a:spcPts val="4183"/>
              </a:lnSpc>
            </a:pPr>
            <a:r>
              <a:rPr lang="en-US" sz="4226" dirty="0" smtClean="0">
                <a:solidFill>
                  <a:schemeClr val="bg1"/>
                </a:solidFill>
                <a:latin typeface="Maiandra GD" panose="020E0502030308020204" pitchFamily="34" charset="0"/>
                <a:ea typeface="Segoe UI Emoji" panose="020B0502040204020203" pitchFamily="34" charset="0"/>
              </a:rPr>
              <a:t>- 4P trong Marketing</a:t>
            </a:r>
            <a:endParaRPr lang="en-US" sz="4226" dirty="0">
              <a:solidFill>
                <a:schemeClr val="bg1"/>
              </a:solidFill>
              <a:latin typeface="Maiandra GD" panose="020E0502030308020204" pitchFamily="34" charset="0"/>
              <a:ea typeface="Segoe UI Emoji" panose="020B0502040204020203" pitchFamily="34" charset="0"/>
            </a:endParaRPr>
          </a:p>
        </p:txBody>
      </p:sp>
      <p:sp>
        <p:nvSpPr>
          <p:cNvPr id="18" name="TextBox 17"/>
          <p:cNvSpPr txBox="1"/>
          <p:nvPr/>
        </p:nvSpPr>
        <p:spPr>
          <a:xfrm>
            <a:off x="625334" y="5092062"/>
            <a:ext cx="8076211" cy="538609"/>
          </a:xfrm>
          <a:prstGeom prst="rect">
            <a:avLst/>
          </a:prstGeom>
        </p:spPr>
        <p:txBody>
          <a:bodyPr wrap="square" lIns="0" tIns="0" rIns="0" bIns="0" rtlCol="0" anchor="t">
            <a:spAutoFit/>
          </a:bodyPr>
          <a:lstStyle/>
          <a:p>
            <a:pPr>
              <a:lnSpc>
                <a:spcPts val="4183"/>
              </a:lnSpc>
            </a:pPr>
            <a:r>
              <a:rPr lang="en-US" sz="4226" dirty="0" smtClean="0">
                <a:solidFill>
                  <a:schemeClr val="bg1"/>
                </a:solidFill>
                <a:latin typeface="Maiandra GD" panose="020E0502030308020204" pitchFamily="34" charset="0"/>
                <a:ea typeface="Segoe UI Emoji" panose="020B0502040204020203" pitchFamily="34" charset="0"/>
              </a:rPr>
              <a:t>- </a:t>
            </a:r>
            <a:r>
              <a:rPr lang="en-US" sz="4226" dirty="0" err="1" smtClean="0">
                <a:solidFill>
                  <a:schemeClr val="bg1"/>
                </a:solidFill>
                <a:latin typeface="Maiandra GD" panose="020E0502030308020204" pitchFamily="34" charset="0"/>
                <a:ea typeface="Segoe UI Emoji" panose="020B0502040204020203" pitchFamily="34" charset="0"/>
              </a:rPr>
              <a:t>Chiến</a:t>
            </a:r>
            <a:r>
              <a:rPr lang="en-US" sz="4226" dirty="0" smtClean="0">
                <a:solidFill>
                  <a:schemeClr val="bg1"/>
                </a:solidFill>
                <a:latin typeface="Maiandra GD" panose="020E0502030308020204" pitchFamily="34" charset="0"/>
                <a:ea typeface="Segoe UI Emoji" panose="020B0502040204020203" pitchFamily="34" charset="0"/>
              </a:rPr>
              <a:t> </a:t>
            </a:r>
            <a:r>
              <a:rPr lang="en-US" sz="4226" dirty="0" err="1" smtClean="0">
                <a:solidFill>
                  <a:schemeClr val="bg1"/>
                </a:solidFill>
                <a:latin typeface="Maiandra GD" panose="020E0502030308020204" pitchFamily="34" charset="0"/>
                <a:ea typeface="Segoe UI Emoji" panose="020B0502040204020203" pitchFamily="34" charset="0"/>
              </a:rPr>
              <a:t>lược</a:t>
            </a:r>
            <a:r>
              <a:rPr lang="en-US" sz="4226" dirty="0" smtClean="0">
                <a:solidFill>
                  <a:schemeClr val="bg1"/>
                </a:solidFill>
                <a:latin typeface="Maiandra GD" panose="020E0502030308020204" pitchFamily="34" charset="0"/>
                <a:ea typeface="Segoe UI Emoji" panose="020B0502040204020203" pitchFamily="34" charset="0"/>
              </a:rPr>
              <a:t> </a:t>
            </a:r>
            <a:r>
              <a:rPr lang="en-US" sz="4226" dirty="0" err="1" smtClean="0">
                <a:solidFill>
                  <a:schemeClr val="bg1"/>
                </a:solidFill>
                <a:latin typeface="Maiandra GD" panose="020E0502030308020204" pitchFamily="34" charset="0"/>
                <a:ea typeface="Segoe UI Emoji" panose="020B0502040204020203" pitchFamily="34" charset="0"/>
              </a:rPr>
              <a:t>quảng</a:t>
            </a:r>
            <a:r>
              <a:rPr lang="en-US" sz="4226" dirty="0" smtClean="0">
                <a:solidFill>
                  <a:schemeClr val="bg1"/>
                </a:solidFill>
                <a:latin typeface="Maiandra GD" panose="020E0502030308020204" pitchFamily="34" charset="0"/>
                <a:ea typeface="Segoe UI Emoji" panose="020B0502040204020203" pitchFamily="34" charset="0"/>
              </a:rPr>
              <a:t> </a:t>
            </a:r>
            <a:r>
              <a:rPr lang="en-US" sz="4226" dirty="0" err="1" smtClean="0">
                <a:solidFill>
                  <a:schemeClr val="bg1"/>
                </a:solidFill>
                <a:latin typeface="Maiandra GD" panose="020E0502030308020204" pitchFamily="34" charset="0"/>
                <a:ea typeface="Segoe UI Emoji" panose="020B0502040204020203" pitchFamily="34" charset="0"/>
              </a:rPr>
              <a:t>cáo</a:t>
            </a:r>
            <a:r>
              <a:rPr lang="en-US" sz="4226" dirty="0" smtClean="0">
                <a:solidFill>
                  <a:schemeClr val="bg1"/>
                </a:solidFill>
                <a:latin typeface="Maiandra GD" panose="020E0502030308020204" pitchFamily="34" charset="0"/>
                <a:ea typeface="Segoe UI Emoji" panose="020B0502040204020203" pitchFamily="34" charset="0"/>
              </a:rPr>
              <a:t> </a:t>
            </a:r>
            <a:r>
              <a:rPr lang="en-US" sz="4226" dirty="0" err="1" smtClean="0">
                <a:solidFill>
                  <a:schemeClr val="bg1"/>
                </a:solidFill>
                <a:latin typeface="Maiandra GD" panose="020E0502030308020204" pitchFamily="34" charset="0"/>
                <a:ea typeface="Segoe UI Emoji" panose="020B0502040204020203" pitchFamily="34" charset="0"/>
              </a:rPr>
              <a:t>hấp</a:t>
            </a:r>
            <a:r>
              <a:rPr lang="en-US" sz="4226" dirty="0" smtClean="0">
                <a:solidFill>
                  <a:schemeClr val="bg1"/>
                </a:solidFill>
                <a:latin typeface="Maiandra GD" panose="020E0502030308020204" pitchFamily="34" charset="0"/>
                <a:ea typeface="Segoe UI Emoji" panose="020B0502040204020203" pitchFamily="34" charset="0"/>
              </a:rPr>
              <a:t> dẫn</a:t>
            </a:r>
            <a:endParaRPr lang="en-US" sz="4226" dirty="0">
              <a:solidFill>
                <a:schemeClr val="bg1"/>
              </a:solidFill>
              <a:latin typeface="Maiandra GD" panose="020E0502030308020204" pitchFamily="34" charset="0"/>
              <a:ea typeface="Segoe UI Emoji" panose="020B0502040204020203" pitchFamily="34" charset="0"/>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inVertical)">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P spid="16"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rcRect l="11166"/>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171450" y="-38100"/>
            <a:ext cx="10077450" cy="7429500"/>
          </a:xfrm>
          <a:prstGeom prst="rect">
            <a:avLst/>
          </a:prstGeom>
          <a:gradFill>
            <a:gsLst>
              <a:gs pos="0">
                <a:srgbClr val="D35273"/>
              </a:gs>
              <a:gs pos="29000">
                <a:srgbClr val="F5AE9C"/>
              </a:gs>
              <a:gs pos="74000">
                <a:srgbClr val="7A8FC5"/>
              </a:gs>
              <a:gs pos="100000">
                <a:srgbClr val="2DBCE6"/>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p:cNvSpPr>
            <a:spLocks noGrp="1"/>
          </p:cNvSpPr>
          <p:nvPr>
            <p:ph type="ftr" sz="quarter" idx="11"/>
          </p:nvPr>
        </p:nvSpPr>
        <p:spPr/>
        <p:txBody>
          <a:bodyPr/>
          <a:lstStyle/>
          <a:p>
            <a:r>
              <a:rPr lang="en-US" smtClean="0"/>
              <a:t>DUREX VIỆT NAM</a:t>
            </a:r>
            <a:endParaRPr lang="en-US"/>
          </a:p>
        </p:txBody>
      </p:sp>
      <p:sp>
        <p:nvSpPr>
          <p:cNvPr id="12" name="Slide Number Placeholder 11"/>
          <p:cNvSpPr>
            <a:spLocks noGrp="1"/>
          </p:cNvSpPr>
          <p:nvPr>
            <p:ph type="sldNum" sz="quarter" idx="12"/>
          </p:nvPr>
        </p:nvSpPr>
        <p:spPr/>
        <p:txBody>
          <a:bodyPr/>
          <a:lstStyle/>
          <a:p>
            <a:fld id="{B6F15528-21DE-4FAA-801E-634DDDAF4B2B}" type="slidenum">
              <a:rPr lang="en-US" smtClean="0"/>
              <a:pPr/>
              <a:t>20</a:t>
            </a:fld>
            <a:endParaRPr lang="en-US"/>
          </a:p>
        </p:txBody>
      </p:sp>
      <p:pic>
        <p:nvPicPr>
          <p:cNvPr id="16" name="Picture 7"/>
          <p:cNvPicPr>
            <a:picLocks noChangeAspect="1"/>
          </p:cNvPicPr>
          <p:nvPr/>
        </p:nvPicPr>
        <p:blipFill>
          <a:blip r:embed="rId4"/>
          <a:srcRect/>
          <a:stretch>
            <a:fillRect/>
          </a:stretch>
        </p:blipFill>
        <p:spPr>
          <a:xfrm>
            <a:off x="264916" y="237643"/>
            <a:ext cx="1846813" cy="1846813"/>
          </a:xfrm>
          <a:prstGeom prst="rect">
            <a:avLst/>
          </a:prstGeom>
        </p:spPr>
      </p:pic>
      <p:sp>
        <p:nvSpPr>
          <p:cNvPr id="18" name="TextBox 9"/>
          <p:cNvSpPr txBox="1"/>
          <p:nvPr/>
        </p:nvSpPr>
        <p:spPr>
          <a:xfrm>
            <a:off x="645916" y="783775"/>
            <a:ext cx="1047750" cy="820738"/>
          </a:xfrm>
          <a:prstGeom prst="rect">
            <a:avLst/>
          </a:prstGeom>
        </p:spPr>
        <p:txBody>
          <a:bodyPr lIns="0" tIns="0" rIns="0" bIns="0" rtlCol="0" anchor="t">
            <a:spAutoFit/>
          </a:bodyPr>
          <a:lstStyle/>
          <a:p>
            <a:pPr algn="ctr">
              <a:lnSpc>
                <a:spcPts val="6375"/>
              </a:lnSpc>
            </a:pPr>
            <a:r>
              <a:rPr lang="en-US" sz="6439" dirty="0" smtClean="0">
                <a:solidFill>
                  <a:srgbClr val="EB4B21"/>
                </a:solidFill>
                <a:latin typeface="Norwester"/>
              </a:rPr>
              <a:t>P3</a:t>
            </a:r>
            <a:endParaRPr lang="en-US" sz="6439" dirty="0">
              <a:solidFill>
                <a:srgbClr val="EB4B21"/>
              </a:solidFill>
              <a:latin typeface="Norwester"/>
            </a:endParaRPr>
          </a:p>
        </p:txBody>
      </p:sp>
      <p:sp>
        <p:nvSpPr>
          <p:cNvPr id="19" name="TextBox 10"/>
          <p:cNvSpPr txBox="1"/>
          <p:nvPr/>
        </p:nvSpPr>
        <p:spPr>
          <a:xfrm>
            <a:off x="1674001" y="792936"/>
            <a:ext cx="7391400" cy="359073"/>
          </a:xfrm>
          <a:prstGeom prst="rect">
            <a:avLst/>
          </a:prstGeom>
        </p:spPr>
        <p:txBody>
          <a:bodyPr wrap="square" lIns="0" tIns="0" rIns="0" bIns="0" rtlCol="0" anchor="t">
            <a:spAutoFit/>
          </a:bodyPr>
          <a:lstStyle/>
          <a:p>
            <a:pPr algn="ctr">
              <a:lnSpc>
                <a:spcPts val="2789"/>
              </a:lnSpc>
            </a:pPr>
            <a:r>
              <a:rPr lang="en-US" sz="4000" b="1" dirty="0" smtClean="0">
                <a:solidFill>
                  <a:srgbClr val="FFFFFF"/>
                </a:solidFill>
                <a:latin typeface="Corbel" panose="020B0503020204020204" pitchFamily="34" charset="0"/>
              </a:rPr>
              <a:t>GIÁ </a:t>
            </a:r>
            <a:r>
              <a:rPr lang="en-US" sz="4000" b="1" dirty="0" smtClean="0">
                <a:solidFill>
                  <a:srgbClr val="FFFFFF"/>
                </a:solidFill>
                <a:latin typeface="Corbel" panose="020B0503020204020204" pitchFamily="34" charset="0"/>
              </a:rPr>
              <a:t>CÁC DÒNG SẢN PHẨM</a:t>
            </a:r>
            <a:endParaRPr lang="en-US" sz="4000" b="1" dirty="0">
              <a:solidFill>
                <a:srgbClr val="FFFFFF"/>
              </a:solidFill>
              <a:latin typeface="Corbel" panose="020B0503020204020204" pitchFamily="34" charset="0"/>
            </a:endParaRPr>
          </a:p>
        </p:txBody>
      </p:sp>
      <p:graphicFrame>
        <p:nvGraphicFramePr>
          <p:cNvPr id="2" name="Diagram 1"/>
          <p:cNvGraphicFramePr/>
          <p:nvPr>
            <p:extLst>
              <p:ext uri="{D42A27DB-BD31-4B8C-83A1-F6EECF244321}">
                <p14:modId xmlns:p14="http://schemas.microsoft.com/office/powerpoint/2010/main" val="1624887668"/>
              </p:ext>
            </p:extLst>
          </p:nvPr>
        </p:nvGraphicFramePr>
        <p:xfrm>
          <a:off x="2306461" y="979648"/>
          <a:ext cx="7337072" cy="5892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2387035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graphicEl>
                                              <a:dgm id="{780CA1FC-BDF7-413F-817B-CC2768265740}"/>
                                            </p:graphicEl>
                                          </p:spTgt>
                                        </p:tgtEl>
                                        <p:attrNameLst>
                                          <p:attrName>style.visibility</p:attrName>
                                        </p:attrNameLst>
                                      </p:cBhvr>
                                      <p:to>
                                        <p:strVal val="visible"/>
                                      </p:to>
                                    </p:set>
                                    <p:anim calcmode="lin" valueType="num">
                                      <p:cBhvr>
                                        <p:cTn id="7" dur="1000" fill="hold"/>
                                        <p:tgtEl>
                                          <p:spTgt spid="2">
                                            <p:graphicEl>
                                              <a:dgm id="{780CA1FC-BDF7-413F-817B-CC2768265740}"/>
                                            </p:graphicEl>
                                          </p:spTgt>
                                        </p:tgtEl>
                                        <p:attrNameLst>
                                          <p:attrName>ppt_w</p:attrName>
                                        </p:attrNameLst>
                                      </p:cBhvr>
                                      <p:tavLst>
                                        <p:tav tm="0">
                                          <p:val>
                                            <p:fltVal val="0"/>
                                          </p:val>
                                        </p:tav>
                                        <p:tav tm="100000">
                                          <p:val>
                                            <p:strVal val="#ppt_w"/>
                                          </p:val>
                                        </p:tav>
                                      </p:tavLst>
                                    </p:anim>
                                    <p:anim calcmode="lin" valueType="num">
                                      <p:cBhvr>
                                        <p:cTn id="8" dur="1000" fill="hold"/>
                                        <p:tgtEl>
                                          <p:spTgt spid="2">
                                            <p:graphicEl>
                                              <a:dgm id="{780CA1FC-BDF7-413F-817B-CC2768265740}"/>
                                            </p:graphicEl>
                                          </p:spTgt>
                                        </p:tgtEl>
                                        <p:attrNameLst>
                                          <p:attrName>ppt_h</p:attrName>
                                        </p:attrNameLst>
                                      </p:cBhvr>
                                      <p:tavLst>
                                        <p:tav tm="0">
                                          <p:val>
                                            <p:fltVal val="0"/>
                                          </p:val>
                                        </p:tav>
                                        <p:tav tm="100000">
                                          <p:val>
                                            <p:strVal val="#ppt_h"/>
                                          </p:val>
                                        </p:tav>
                                      </p:tavLst>
                                    </p:anim>
                                    <p:anim calcmode="lin" valueType="num">
                                      <p:cBhvr>
                                        <p:cTn id="9" dur="1000" fill="hold"/>
                                        <p:tgtEl>
                                          <p:spTgt spid="2">
                                            <p:graphicEl>
                                              <a:dgm id="{780CA1FC-BDF7-413F-817B-CC2768265740}"/>
                                            </p:graphicEl>
                                          </p:spTgt>
                                        </p:tgtEl>
                                        <p:attrNameLst>
                                          <p:attrName>style.rotation</p:attrName>
                                        </p:attrNameLst>
                                      </p:cBhvr>
                                      <p:tavLst>
                                        <p:tav tm="0">
                                          <p:val>
                                            <p:fltVal val="90"/>
                                          </p:val>
                                        </p:tav>
                                        <p:tav tm="100000">
                                          <p:val>
                                            <p:fltVal val="0"/>
                                          </p:val>
                                        </p:tav>
                                      </p:tavLst>
                                    </p:anim>
                                    <p:animEffect transition="in" filter="fade">
                                      <p:cBhvr>
                                        <p:cTn id="10" dur="1000"/>
                                        <p:tgtEl>
                                          <p:spTgt spid="2">
                                            <p:graphicEl>
                                              <a:dgm id="{780CA1FC-BDF7-413F-817B-CC2768265740}"/>
                                            </p:graphic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
                                            <p:graphicEl>
                                              <a:dgm id="{FA255498-2267-4DAE-A8E1-C514A75BE0F5}"/>
                                            </p:graphicEl>
                                          </p:spTgt>
                                        </p:tgtEl>
                                        <p:attrNameLst>
                                          <p:attrName>style.visibility</p:attrName>
                                        </p:attrNameLst>
                                      </p:cBhvr>
                                      <p:to>
                                        <p:strVal val="visible"/>
                                      </p:to>
                                    </p:set>
                                    <p:anim calcmode="lin" valueType="num">
                                      <p:cBhvr>
                                        <p:cTn id="13" dur="1000" fill="hold"/>
                                        <p:tgtEl>
                                          <p:spTgt spid="2">
                                            <p:graphicEl>
                                              <a:dgm id="{FA255498-2267-4DAE-A8E1-C514A75BE0F5}"/>
                                            </p:graphicEl>
                                          </p:spTgt>
                                        </p:tgtEl>
                                        <p:attrNameLst>
                                          <p:attrName>ppt_w</p:attrName>
                                        </p:attrNameLst>
                                      </p:cBhvr>
                                      <p:tavLst>
                                        <p:tav tm="0">
                                          <p:val>
                                            <p:fltVal val="0"/>
                                          </p:val>
                                        </p:tav>
                                        <p:tav tm="100000">
                                          <p:val>
                                            <p:strVal val="#ppt_w"/>
                                          </p:val>
                                        </p:tav>
                                      </p:tavLst>
                                    </p:anim>
                                    <p:anim calcmode="lin" valueType="num">
                                      <p:cBhvr>
                                        <p:cTn id="14" dur="1000" fill="hold"/>
                                        <p:tgtEl>
                                          <p:spTgt spid="2">
                                            <p:graphicEl>
                                              <a:dgm id="{FA255498-2267-4DAE-A8E1-C514A75BE0F5}"/>
                                            </p:graphicEl>
                                          </p:spTgt>
                                        </p:tgtEl>
                                        <p:attrNameLst>
                                          <p:attrName>ppt_h</p:attrName>
                                        </p:attrNameLst>
                                      </p:cBhvr>
                                      <p:tavLst>
                                        <p:tav tm="0">
                                          <p:val>
                                            <p:fltVal val="0"/>
                                          </p:val>
                                        </p:tav>
                                        <p:tav tm="100000">
                                          <p:val>
                                            <p:strVal val="#ppt_h"/>
                                          </p:val>
                                        </p:tav>
                                      </p:tavLst>
                                    </p:anim>
                                    <p:anim calcmode="lin" valueType="num">
                                      <p:cBhvr>
                                        <p:cTn id="15" dur="1000" fill="hold"/>
                                        <p:tgtEl>
                                          <p:spTgt spid="2">
                                            <p:graphicEl>
                                              <a:dgm id="{FA255498-2267-4DAE-A8E1-C514A75BE0F5}"/>
                                            </p:graphicEl>
                                          </p:spTgt>
                                        </p:tgtEl>
                                        <p:attrNameLst>
                                          <p:attrName>style.rotation</p:attrName>
                                        </p:attrNameLst>
                                      </p:cBhvr>
                                      <p:tavLst>
                                        <p:tav tm="0">
                                          <p:val>
                                            <p:fltVal val="90"/>
                                          </p:val>
                                        </p:tav>
                                        <p:tav tm="100000">
                                          <p:val>
                                            <p:fltVal val="0"/>
                                          </p:val>
                                        </p:tav>
                                      </p:tavLst>
                                    </p:anim>
                                    <p:animEffect transition="in" filter="fade">
                                      <p:cBhvr>
                                        <p:cTn id="16" dur="1000"/>
                                        <p:tgtEl>
                                          <p:spTgt spid="2">
                                            <p:graphicEl>
                                              <a:dgm id="{FA255498-2267-4DAE-A8E1-C514A75BE0F5}"/>
                                            </p:graphic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
                                            <p:graphicEl>
                                              <a:dgm id="{D197F87E-7CFE-4C77-8074-59819C747376}"/>
                                            </p:graphicEl>
                                          </p:spTgt>
                                        </p:tgtEl>
                                        <p:attrNameLst>
                                          <p:attrName>style.visibility</p:attrName>
                                        </p:attrNameLst>
                                      </p:cBhvr>
                                      <p:to>
                                        <p:strVal val="visible"/>
                                      </p:to>
                                    </p:set>
                                    <p:anim calcmode="lin" valueType="num">
                                      <p:cBhvr>
                                        <p:cTn id="19" dur="1000" fill="hold"/>
                                        <p:tgtEl>
                                          <p:spTgt spid="2">
                                            <p:graphicEl>
                                              <a:dgm id="{D197F87E-7CFE-4C77-8074-59819C747376}"/>
                                            </p:graphicEl>
                                          </p:spTgt>
                                        </p:tgtEl>
                                        <p:attrNameLst>
                                          <p:attrName>ppt_w</p:attrName>
                                        </p:attrNameLst>
                                      </p:cBhvr>
                                      <p:tavLst>
                                        <p:tav tm="0">
                                          <p:val>
                                            <p:fltVal val="0"/>
                                          </p:val>
                                        </p:tav>
                                        <p:tav tm="100000">
                                          <p:val>
                                            <p:strVal val="#ppt_w"/>
                                          </p:val>
                                        </p:tav>
                                      </p:tavLst>
                                    </p:anim>
                                    <p:anim calcmode="lin" valueType="num">
                                      <p:cBhvr>
                                        <p:cTn id="20" dur="1000" fill="hold"/>
                                        <p:tgtEl>
                                          <p:spTgt spid="2">
                                            <p:graphicEl>
                                              <a:dgm id="{D197F87E-7CFE-4C77-8074-59819C747376}"/>
                                            </p:graphicEl>
                                          </p:spTgt>
                                        </p:tgtEl>
                                        <p:attrNameLst>
                                          <p:attrName>ppt_h</p:attrName>
                                        </p:attrNameLst>
                                      </p:cBhvr>
                                      <p:tavLst>
                                        <p:tav tm="0">
                                          <p:val>
                                            <p:fltVal val="0"/>
                                          </p:val>
                                        </p:tav>
                                        <p:tav tm="100000">
                                          <p:val>
                                            <p:strVal val="#ppt_h"/>
                                          </p:val>
                                        </p:tav>
                                      </p:tavLst>
                                    </p:anim>
                                    <p:anim calcmode="lin" valueType="num">
                                      <p:cBhvr>
                                        <p:cTn id="21" dur="1000" fill="hold"/>
                                        <p:tgtEl>
                                          <p:spTgt spid="2">
                                            <p:graphicEl>
                                              <a:dgm id="{D197F87E-7CFE-4C77-8074-59819C747376}"/>
                                            </p:graphicEl>
                                          </p:spTgt>
                                        </p:tgtEl>
                                        <p:attrNameLst>
                                          <p:attrName>style.rotation</p:attrName>
                                        </p:attrNameLst>
                                      </p:cBhvr>
                                      <p:tavLst>
                                        <p:tav tm="0">
                                          <p:val>
                                            <p:fltVal val="90"/>
                                          </p:val>
                                        </p:tav>
                                        <p:tav tm="100000">
                                          <p:val>
                                            <p:fltVal val="0"/>
                                          </p:val>
                                        </p:tav>
                                      </p:tavLst>
                                    </p:anim>
                                    <p:animEffect transition="in" filter="fade">
                                      <p:cBhvr>
                                        <p:cTn id="22" dur="1000"/>
                                        <p:tgtEl>
                                          <p:spTgt spid="2">
                                            <p:graphicEl>
                                              <a:dgm id="{D197F87E-7CFE-4C77-8074-59819C747376}"/>
                                            </p:graphic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
                                            <p:graphicEl>
                                              <a:dgm id="{4209C101-1146-4DE3-A84F-9AB02C544407}"/>
                                            </p:graphicEl>
                                          </p:spTgt>
                                        </p:tgtEl>
                                        <p:attrNameLst>
                                          <p:attrName>style.visibility</p:attrName>
                                        </p:attrNameLst>
                                      </p:cBhvr>
                                      <p:to>
                                        <p:strVal val="visible"/>
                                      </p:to>
                                    </p:set>
                                    <p:anim calcmode="lin" valueType="num">
                                      <p:cBhvr>
                                        <p:cTn id="25" dur="1000" fill="hold"/>
                                        <p:tgtEl>
                                          <p:spTgt spid="2">
                                            <p:graphicEl>
                                              <a:dgm id="{4209C101-1146-4DE3-A84F-9AB02C544407}"/>
                                            </p:graphicEl>
                                          </p:spTgt>
                                        </p:tgtEl>
                                        <p:attrNameLst>
                                          <p:attrName>ppt_w</p:attrName>
                                        </p:attrNameLst>
                                      </p:cBhvr>
                                      <p:tavLst>
                                        <p:tav tm="0">
                                          <p:val>
                                            <p:fltVal val="0"/>
                                          </p:val>
                                        </p:tav>
                                        <p:tav tm="100000">
                                          <p:val>
                                            <p:strVal val="#ppt_w"/>
                                          </p:val>
                                        </p:tav>
                                      </p:tavLst>
                                    </p:anim>
                                    <p:anim calcmode="lin" valueType="num">
                                      <p:cBhvr>
                                        <p:cTn id="26" dur="1000" fill="hold"/>
                                        <p:tgtEl>
                                          <p:spTgt spid="2">
                                            <p:graphicEl>
                                              <a:dgm id="{4209C101-1146-4DE3-A84F-9AB02C544407}"/>
                                            </p:graphicEl>
                                          </p:spTgt>
                                        </p:tgtEl>
                                        <p:attrNameLst>
                                          <p:attrName>ppt_h</p:attrName>
                                        </p:attrNameLst>
                                      </p:cBhvr>
                                      <p:tavLst>
                                        <p:tav tm="0">
                                          <p:val>
                                            <p:fltVal val="0"/>
                                          </p:val>
                                        </p:tav>
                                        <p:tav tm="100000">
                                          <p:val>
                                            <p:strVal val="#ppt_h"/>
                                          </p:val>
                                        </p:tav>
                                      </p:tavLst>
                                    </p:anim>
                                    <p:anim calcmode="lin" valueType="num">
                                      <p:cBhvr>
                                        <p:cTn id="27" dur="1000" fill="hold"/>
                                        <p:tgtEl>
                                          <p:spTgt spid="2">
                                            <p:graphicEl>
                                              <a:dgm id="{4209C101-1146-4DE3-A84F-9AB02C544407}"/>
                                            </p:graphicEl>
                                          </p:spTgt>
                                        </p:tgtEl>
                                        <p:attrNameLst>
                                          <p:attrName>style.rotation</p:attrName>
                                        </p:attrNameLst>
                                      </p:cBhvr>
                                      <p:tavLst>
                                        <p:tav tm="0">
                                          <p:val>
                                            <p:fltVal val="90"/>
                                          </p:val>
                                        </p:tav>
                                        <p:tav tm="100000">
                                          <p:val>
                                            <p:fltVal val="0"/>
                                          </p:val>
                                        </p:tav>
                                      </p:tavLst>
                                    </p:anim>
                                    <p:animEffect transition="in" filter="fade">
                                      <p:cBhvr>
                                        <p:cTn id="28" dur="1000"/>
                                        <p:tgtEl>
                                          <p:spTgt spid="2">
                                            <p:graphicEl>
                                              <a:dgm id="{4209C101-1146-4DE3-A84F-9AB02C544407}"/>
                                            </p:graphic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
                                            <p:graphicEl>
                                              <a:dgm id="{46BD781C-4571-42E4-86C9-B9F1668B60F0}"/>
                                            </p:graphicEl>
                                          </p:spTgt>
                                        </p:tgtEl>
                                        <p:attrNameLst>
                                          <p:attrName>style.visibility</p:attrName>
                                        </p:attrNameLst>
                                      </p:cBhvr>
                                      <p:to>
                                        <p:strVal val="visible"/>
                                      </p:to>
                                    </p:set>
                                    <p:anim calcmode="lin" valueType="num">
                                      <p:cBhvr>
                                        <p:cTn id="31" dur="1000" fill="hold"/>
                                        <p:tgtEl>
                                          <p:spTgt spid="2">
                                            <p:graphicEl>
                                              <a:dgm id="{46BD781C-4571-42E4-86C9-B9F1668B60F0}"/>
                                            </p:graphicEl>
                                          </p:spTgt>
                                        </p:tgtEl>
                                        <p:attrNameLst>
                                          <p:attrName>ppt_w</p:attrName>
                                        </p:attrNameLst>
                                      </p:cBhvr>
                                      <p:tavLst>
                                        <p:tav tm="0">
                                          <p:val>
                                            <p:fltVal val="0"/>
                                          </p:val>
                                        </p:tav>
                                        <p:tav tm="100000">
                                          <p:val>
                                            <p:strVal val="#ppt_w"/>
                                          </p:val>
                                        </p:tav>
                                      </p:tavLst>
                                    </p:anim>
                                    <p:anim calcmode="lin" valueType="num">
                                      <p:cBhvr>
                                        <p:cTn id="32" dur="1000" fill="hold"/>
                                        <p:tgtEl>
                                          <p:spTgt spid="2">
                                            <p:graphicEl>
                                              <a:dgm id="{46BD781C-4571-42E4-86C9-B9F1668B60F0}"/>
                                            </p:graphicEl>
                                          </p:spTgt>
                                        </p:tgtEl>
                                        <p:attrNameLst>
                                          <p:attrName>ppt_h</p:attrName>
                                        </p:attrNameLst>
                                      </p:cBhvr>
                                      <p:tavLst>
                                        <p:tav tm="0">
                                          <p:val>
                                            <p:fltVal val="0"/>
                                          </p:val>
                                        </p:tav>
                                        <p:tav tm="100000">
                                          <p:val>
                                            <p:strVal val="#ppt_h"/>
                                          </p:val>
                                        </p:tav>
                                      </p:tavLst>
                                    </p:anim>
                                    <p:anim calcmode="lin" valueType="num">
                                      <p:cBhvr>
                                        <p:cTn id="33" dur="1000" fill="hold"/>
                                        <p:tgtEl>
                                          <p:spTgt spid="2">
                                            <p:graphicEl>
                                              <a:dgm id="{46BD781C-4571-42E4-86C9-B9F1668B60F0}"/>
                                            </p:graphicEl>
                                          </p:spTgt>
                                        </p:tgtEl>
                                        <p:attrNameLst>
                                          <p:attrName>style.rotation</p:attrName>
                                        </p:attrNameLst>
                                      </p:cBhvr>
                                      <p:tavLst>
                                        <p:tav tm="0">
                                          <p:val>
                                            <p:fltVal val="90"/>
                                          </p:val>
                                        </p:tav>
                                        <p:tav tm="100000">
                                          <p:val>
                                            <p:fltVal val="0"/>
                                          </p:val>
                                        </p:tav>
                                      </p:tavLst>
                                    </p:anim>
                                    <p:animEffect transition="in" filter="fade">
                                      <p:cBhvr>
                                        <p:cTn id="34" dur="1000"/>
                                        <p:tgtEl>
                                          <p:spTgt spid="2">
                                            <p:graphicEl>
                                              <a:dgm id="{46BD781C-4571-42E4-86C9-B9F1668B60F0}"/>
                                            </p:graphic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2">
                                            <p:graphicEl>
                                              <a:dgm id="{022BD052-3085-4BF6-9E2F-9E6D4847F545}"/>
                                            </p:graphicEl>
                                          </p:spTgt>
                                        </p:tgtEl>
                                        <p:attrNameLst>
                                          <p:attrName>style.visibility</p:attrName>
                                        </p:attrNameLst>
                                      </p:cBhvr>
                                      <p:to>
                                        <p:strVal val="visible"/>
                                      </p:to>
                                    </p:set>
                                    <p:anim calcmode="lin" valueType="num">
                                      <p:cBhvr>
                                        <p:cTn id="37" dur="1000" fill="hold"/>
                                        <p:tgtEl>
                                          <p:spTgt spid="2">
                                            <p:graphicEl>
                                              <a:dgm id="{022BD052-3085-4BF6-9E2F-9E6D4847F545}"/>
                                            </p:graphicEl>
                                          </p:spTgt>
                                        </p:tgtEl>
                                        <p:attrNameLst>
                                          <p:attrName>ppt_w</p:attrName>
                                        </p:attrNameLst>
                                      </p:cBhvr>
                                      <p:tavLst>
                                        <p:tav tm="0">
                                          <p:val>
                                            <p:fltVal val="0"/>
                                          </p:val>
                                        </p:tav>
                                        <p:tav tm="100000">
                                          <p:val>
                                            <p:strVal val="#ppt_w"/>
                                          </p:val>
                                        </p:tav>
                                      </p:tavLst>
                                    </p:anim>
                                    <p:anim calcmode="lin" valueType="num">
                                      <p:cBhvr>
                                        <p:cTn id="38" dur="1000" fill="hold"/>
                                        <p:tgtEl>
                                          <p:spTgt spid="2">
                                            <p:graphicEl>
                                              <a:dgm id="{022BD052-3085-4BF6-9E2F-9E6D4847F545}"/>
                                            </p:graphicEl>
                                          </p:spTgt>
                                        </p:tgtEl>
                                        <p:attrNameLst>
                                          <p:attrName>ppt_h</p:attrName>
                                        </p:attrNameLst>
                                      </p:cBhvr>
                                      <p:tavLst>
                                        <p:tav tm="0">
                                          <p:val>
                                            <p:fltVal val="0"/>
                                          </p:val>
                                        </p:tav>
                                        <p:tav tm="100000">
                                          <p:val>
                                            <p:strVal val="#ppt_h"/>
                                          </p:val>
                                        </p:tav>
                                      </p:tavLst>
                                    </p:anim>
                                    <p:anim calcmode="lin" valueType="num">
                                      <p:cBhvr>
                                        <p:cTn id="39" dur="1000" fill="hold"/>
                                        <p:tgtEl>
                                          <p:spTgt spid="2">
                                            <p:graphicEl>
                                              <a:dgm id="{022BD052-3085-4BF6-9E2F-9E6D4847F545}"/>
                                            </p:graphicEl>
                                          </p:spTgt>
                                        </p:tgtEl>
                                        <p:attrNameLst>
                                          <p:attrName>style.rotation</p:attrName>
                                        </p:attrNameLst>
                                      </p:cBhvr>
                                      <p:tavLst>
                                        <p:tav tm="0">
                                          <p:val>
                                            <p:fltVal val="90"/>
                                          </p:val>
                                        </p:tav>
                                        <p:tav tm="100000">
                                          <p:val>
                                            <p:fltVal val="0"/>
                                          </p:val>
                                        </p:tav>
                                      </p:tavLst>
                                    </p:anim>
                                    <p:animEffect transition="in" filter="fade">
                                      <p:cBhvr>
                                        <p:cTn id="40" dur="1000"/>
                                        <p:tgtEl>
                                          <p:spTgt spid="2">
                                            <p:graphicEl>
                                              <a:dgm id="{022BD052-3085-4BF6-9E2F-9E6D4847F545}"/>
                                            </p:graphic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
                                            <p:graphicEl>
                                              <a:dgm id="{7B5C4817-EC8F-4F39-BEF9-79A18B123842}"/>
                                            </p:graphicEl>
                                          </p:spTgt>
                                        </p:tgtEl>
                                        <p:attrNameLst>
                                          <p:attrName>style.visibility</p:attrName>
                                        </p:attrNameLst>
                                      </p:cBhvr>
                                      <p:to>
                                        <p:strVal val="visible"/>
                                      </p:to>
                                    </p:set>
                                    <p:anim calcmode="lin" valueType="num">
                                      <p:cBhvr>
                                        <p:cTn id="43" dur="1000" fill="hold"/>
                                        <p:tgtEl>
                                          <p:spTgt spid="2">
                                            <p:graphicEl>
                                              <a:dgm id="{7B5C4817-EC8F-4F39-BEF9-79A18B123842}"/>
                                            </p:graphicEl>
                                          </p:spTgt>
                                        </p:tgtEl>
                                        <p:attrNameLst>
                                          <p:attrName>ppt_w</p:attrName>
                                        </p:attrNameLst>
                                      </p:cBhvr>
                                      <p:tavLst>
                                        <p:tav tm="0">
                                          <p:val>
                                            <p:fltVal val="0"/>
                                          </p:val>
                                        </p:tav>
                                        <p:tav tm="100000">
                                          <p:val>
                                            <p:strVal val="#ppt_w"/>
                                          </p:val>
                                        </p:tav>
                                      </p:tavLst>
                                    </p:anim>
                                    <p:anim calcmode="lin" valueType="num">
                                      <p:cBhvr>
                                        <p:cTn id="44" dur="1000" fill="hold"/>
                                        <p:tgtEl>
                                          <p:spTgt spid="2">
                                            <p:graphicEl>
                                              <a:dgm id="{7B5C4817-EC8F-4F39-BEF9-79A18B123842}"/>
                                            </p:graphicEl>
                                          </p:spTgt>
                                        </p:tgtEl>
                                        <p:attrNameLst>
                                          <p:attrName>ppt_h</p:attrName>
                                        </p:attrNameLst>
                                      </p:cBhvr>
                                      <p:tavLst>
                                        <p:tav tm="0">
                                          <p:val>
                                            <p:fltVal val="0"/>
                                          </p:val>
                                        </p:tav>
                                        <p:tav tm="100000">
                                          <p:val>
                                            <p:strVal val="#ppt_h"/>
                                          </p:val>
                                        </p:tav>
                                      </p:tavLst>
                                    </p:anim>
                                    <p:anim calcmode="lin" valueType="num">
                                      <p:cBhvr>
                                        <p:cTn id="45" dur="1000" fill="hold"/>
                                        <p:tgtEl>
                                          <p:spTgt spid="2">
                                            <p:graphicEl>
                                              <a:dgm id="{7B5C4817-EC8F-4F39-BEF9-79A18B123842}"/>
                                            </p:graphicEl>
                                          </p:spTgt>
                                        </p:tgtEl>
                                        <p:attrNameLst>
                                          <p:attrName>style.rotation</p:attrName>
                                        </p:attrNameLst>
                                      </p:cBhvr>
                                      <p:tavLst>
                                        <p:tav tm="0">
                                          <p:val>
                                            <p:fltVal val="90"/>
                                          </p:val>
                                        </p:tav>
                                        <p:tav tm="100000">
                                          <p:val>
                                            <p:fltVal val="0"/>
                                          </p:val>
                                        </p:tav>
                                      </p:tavLst>
                                    </p:anim>
                                    <p:animEffect transition="in" filter="fade">
                                      <p:cBhvr>
                                        <p:cTn id="46" dur="1000"/>
                                        <p:tgtEl>
                                          <p:spTgt spid="2">
                                            <p:graphicEl>
                                              <a:dgm id="{7B5C4817-EC8F-4F39-BEF9-79A18B123842}"/>
                                            </p:graphicEl>
                                          </p:spTgt>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2">
                                            <p:graphicEl>
                                              <a:dgm id="{651A2A99-68CE-42DB-A1A7-57748A002376}"/>
                                            </p:graphicEl>
                                          </p:spTgt>
                                        </p:tgtEl>
                                        <p:attrNameLst>
                                          <p:attrName>style.visibility</p:attrName>
                                        </p:attrNameLst>
                                      </p:cBhvr>
                                      <p:to>
                                        <p:strVal val="visible"/>
                                      </p:to>
                                    </p:set>
                                    <p:anim calcmode="lin" valueType="num">
                                      <p:cBhvr>
                                        <p:cTn id="49" dur="1000" fill="hold"/>
                                        <p:tgtEl>
                                          <p:spTgt spid="2">
                                            <p:graphicEl>
                                              <a:dgm id="{651A2A99-68CE-42DB-A1A7-57748A002376}"/>
                                            </p:graphicEl>
                                          </p:spTgt>
                                        </p:tgtEl>
                                        <p:attrNameLst>
                                          <p:attrName>ppt_w</p:attrName>
                                        </p:attrNameLst>
                                      </p:cBhvr>
                                      <p:tavLst>
                                        <p:tav tm="0">
                                          <p:val>
                                            <p:fltVal val="0"/>
                                          </p:val>
                                        </p:tav>
                                        <p:tav tm="100000">
                                          <p:val>
                                            <p:strVal val="#ppt_w"/>
                                          </p:val>
                                        </p:tav>
                                      </p:tavLst>
                                    </p:anim>
                                    <p:anim calcmode="lin" valueType="num">
                                      <p:cBhvr>
                                        <p:cTn id="50" dur="1000" fill="hold"/>
                                        <p:tgtEl>
                                          <p:spTgt spid="2">
                                            <p:graphicEl>
                                              <a:dgm id="{651A2A99-68CE-42DB-A1A7-57748A002376}"/>
                                            </p:graphicEl>
                                          </p:spTgt>
                                        </p:tgtEl>
                                        <p:attrNameLst>
                                          <p:attrName>ppt_h</p:attrName>
                                        </p:attrNameLst>
                                      </p:cBhvr>
                                      <p:tavLst>
                                        <p:tav tm="0">
                                          <p:val>
                                            <p:fltVal val="0"/>
                                          </p:val>
                                        </p:tav>
                                        <p:tav tm="100000">
                                          <p:val>
                                            <p:strVal val="#ppt_h"/>
                                          </p:val>
                                        </p:tav>
                                      </p:tavLst>
                                    </p:anim>
                                    <p:anim calcmode="lin" valueType="num">
                                      <p:cBhvr>
                                        <p:cTn id="51" dur="1000" fill="hold"/>
                                        <p:tgtEl>
                                          <p:spTgt spid="2">
                                            <p:graphicEl>
                                              <a:dgm id="{651A2A99-68CE-42DB-A1A7-57748A002376}"/>
                                            </p:graphicEl>
                                          </p:spTgt>
                                        </p:tgtEl>
                                        <p:attrNameLst>
                                          <p:attrName>style.rotation</p:attrName>
                                        </p:attrNameLst>
                                      </p:cBhvr>
                                      <p:tavLst>
                                        <p:tav tm="0">
                                          <p:val>
                                            <p:fltVal val="90"/>
                                          </p:val>
                                        </p:tav>
                                        <p:tav tm="100000">
                                          <p:val>
                                            <p:fltVal val="0"/>
                                          </p:val>
                                        </p:tav>
                                      </p:tavLst>
                                    </p:anim>
                                    <p:animEffect transition="in" filter="fade">
                                      <p:cBhvr>
                                        <p:cTn id="52" dur="1000"/>
                                        <p:tgtEl>
                                          <p:spTgt spid="2">
                                            <p:graphicEl>
                                              <a:dgm id="{651A2A99-68CE-42DB-A1A7-57748A002376}"/>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2">
                                            <p:graphicEl>
                                              <a:dgm id="{B5D0F083-3145-4AA8-A174-C5643B4BD173}"/>
                                            </p:graphicEl>
                                          </p:spTgt>
                                        </p:tgtEl>
                                        <p:attrNameLst>
                                          <p:attrName>style.visibility</p:attrName>
                                        </p:attrNameLst>
                                      </p:cBhvr>
                                      <p:to>
                                        <p:strVal val="visible"/>
                                      </p:to>
                                    </p:set>
                                    <p:anim calcmode="lin" valueType="num">
                                      <p:cBhvr>
                                        <p:cTn id="57" dur="1000" fill="hold"/>
                                        <p:tgtEl>
                                          <p:spTgt spid="2">
                                            <p:graphicEl>
                                              <a:dgm id="{B5D0F083-3145-4AA8-A174-C5643B4BD173}"/>
                                            </p:graphicEl>
                                          </p:spTgt>
                                        </p:tgtEl>
                                        <p:attrNameLst>
                                          <p:attrName>ppt_w</p:attrName>
                                        </p:attrNameLst>
                                      </p:cBhvr>
                                      <p:tavLst>
                                        <p:tav tm="0">
                                          <p:val>
                                            <p:fltVal val="0"/>
                                          </p:val>
                                        </p:tav>
                                        <p:tav tm="100000">
                                          <p:val>
                                            <p:strVal val="#ppt_w"/>
                                          </p:val>
                                        </p:tav>
                                      </p:tavLst>
                                    </p:anim>
                                    <p:anim calcmode="lin" valueType="num">
                                      <p:cBhvr>
                                        <p:cTn id="58" dur="1000" fill="hold"/>
                                        <p:tgtEl>
                                          <p:spTgt spid="2">
                                            <p:graphicEl>
                                              <a:dgm id="{B5D0F083-3145-4AA8-A174-C5643B4BD173}"/>
                                            </p:graphicEl>
                                          </p:spTgt>
                                        </p:tgtEl>
                                        <p:attrNameLst>
                                          <p:attrName>ppt_h</p:attrName>
                                        </p:attrNameLst>
                                      </p:cBhvr>
                                      <p:tavLst>
                                        <p:tav tm="0">
                                          <p:val>
                                            <p:fltVal val="0"/>
                                          </p:val>
                                        </p:tav>
                                        <p:tav tm="100000">
                                          <p:val>
                                            <p:strVal val="#ppt_h"/>
                                          </p:val>
                                        </p:tav>
                                      </p:tavLst>
                                    </p:anim>
                                    <p:anim calcmode="lin" valueType="num">
                                      <p:cBhvr>
                                        <p:cTn id="59" dur="1000" fill="hold"/>
                                        <p:tgtEl>
                                          <p:spTgt spid="2">
                                            <p:graphicEl>
                                              <a:dgm id="{B5D0F083-3145-4AA8-A174-C5643B4BD173}"/>
                                            </p:graphicEl>
                                          </p:spTgt>
                                        </p:tgtEl>
                                        <p:attrNameLst>
                                          <p:attrName>style.rotation</p:attrName>
                                        </p:attrNameLst>
                                      </p:cBhvr>
                                      <p:tavLst>
                                        <p:tav tm="0">
                                          <p:val>
                                            <p:fltVal val="90"/>
                                          </p:val>
                                        </p:tav>
                                        <p:tav tm="100000">
                                          <p:val>
                                            <p:fltVal val="0"/>
                                          </p:val>
                                        </p:tav>
                                      </p:tavLst>
                                    </p:anim>
                                    <p:animEffect transition="in" filter="fade">
                                      <p:cBhvr>
                                        <p:cTn id="60" dur="1000"/>
                                        <p:tgtEl>
                                          <p:spTgt spid="2">
                                            <p:graphicEl>
                                              <a:dgm id="{B5D0F083-3145-4AA8-A174-C5643B4BD173}"/>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31" presetClass="entr" presetSubtype="0" fill="hold" grpId="0" nodeType="clickEffect">
                                  <p:stCondLst>
                                    <p:cond delay="0"/>
                                  </p:stCondLst>
                                  <p:childTnLst>
                                    <p:set>
                                      <p:cBhvr>
                                        <p:cTn id="64" dur="1" fill="hold">
                                          <p:stCondLst>
                                            <p:cond delay="0"/>
                                          </p:stCondLst>
                                        </p:cTn>
                                        <p:tgtEl>
                                          <p:spTgt spid="2">
                                            <p:graphicEl>
                                              <a:dgm id="{4156211B-1956-46C5-8EBE-315CC8EE0747}"/>
                                            </p:graphicEl>
                                          </p:spTgt>
                                        </p:tgtEl>
                                        <p:attrNameLst>
                                          <p:attrName>style.visibility</p:attrName>
                                        </p:attrNameLst>
                                      </p:cBhvr>
                                      <p:to>
                                        <p:strVal val="visible"/>
                                      </p:to>
                                    </p:set>
                                    <p:anim calcmode="lin" valueType="num">
                                      <p:cBhvr>
                                        <p:cTn id="65" dur="1000" fill="hold"/>
                                        <p:tgtEl>
                                          <p:spTgt spid="2">
                                            <p:graphicEl>
                                              <a:dgm id="{4156211B-1956-46C5-8EBE-315CC8EE0747}"/>
                                            </p:graphicEl>
                                          </p:spTgt>
                                        </p:tgtEl>
                                        <p:attrNameLst>
                                          <p:attrName>ppt_w</p:attrName>
                                        </p:attrNameLst>
                                      </p:cBhvr>
                                      <p:tavLst>
                                        <p:tav tm="0">
                                          <p:val>
                                            <p:fltVal val="0"/>
                                          </p:val>
                                        </p:tav>
                                        <p:tav tm="100000">
                                          <p:val>
                                            <p:strVal val="#ppt_w"/>
                                          </p:val>
                                        </p:tav>
                                      </p:tavLst>
                                    </p:anim>
                                    <p:anim calcmode="lin" valueType="num">
                                      <p:cBhvr>
                                        <p:cTn id="66" dur="1000" fill="hold"/>
                                        <p:tgtEl>
                                          <p:spTgt spid="2">
                                            <p:graphicEl>
                                              <a:dgm id="{4156211B-1956-46C5-8EBE-315CC8EE0747}"/>
                                            </p:graphicEl>
                                          </p:spTgt>
                                        </p:tgtEl>
                                        <p:attrNameLst>
                                          <p:attrName>ppt_h</p:attrName>
                                        </p:attrNameLst>
                                      </p:cBhvr>
                                      <p:tavLst>
                                        <p:tav tm="0">
                                          <p:val>
                                            <p:fltVal val="0"/>
                                          </p:val>
                                        </p:tav>
                                        <p:tav tm="100000">
                                          <p:val>
                                            <p:strVal val="#ppt_h"/>
                                          </p:val>
                                        </p:tav>
                                      </p:tavLst>
                                    </p:anim>
                                    <p:anim calcmode="lin" valueType="num">
                                      <p:cBhvr>
                                        <p:cTn id="67" dur="1000" fill="hold"/>
                                        <p:tgtEl>
                                          <p:spTgt spid="2">
                                            <p:graphicEl>
                                              <a:dgm id="{4156211B-1956-46C5-8EBE-315CC8EE0747}"/>
                                            </p:graphicEl>
                                          </p:spTgt>
                                        </p:tgtEl>
                                        <p:attrNameLst>
                                          <p:attrName>style.rotation</p:attrName>
                                        </p:attrNameLst>
                                      </p:cBhvr>
                                      <p:tavLst>
                                        <p:tav tm="0">
                                          <p:val>
                                            <p:fltVal val="90"/>
                                          </p:val>
                                        </p:tav>
                                        <p:tav tm="100000">
                                          <p:val>
                                            <p:fltVal val="0"/>
                                          </p:val>
                                        </p:tav>
                                      </p:tavLst>
                                    </p:anim>
                                    <p:animEffect transition="in" filter="fade">
                                      <p:cBhvr>
                                        <p:cTn id="68" dur="1000"/>
                                        <p:tgtEl>
                                          <p:spTgt spid="2">
                                            <p:graphicEl>
                                              <a:dgm id="{4156211B-1956-46C5-8EBE-315CC8EE0747}"/>
                                            </p:graphicEl>
                                          </p:spTgt>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2">
                                            <p:graphicEl>
                                              <a:dgm id="{589A04BB-99C1-493A-B2AD-4A238E82959D}"/>
                                            </p:graphicEl>
                                          </p:spTgt>
                                        </p:tgtEl>
                                        <p:attrNameLst>
                                          <p:attrName>style.visibility</p:attrName>
                                        </p:attrNameLst>
                                      </p:cBhvr>
                                      <p:to>
                                        <p:strVal val="visible"/>
                                      </p:to>
                                    </p:set>
                                    <p:anim calcmode="lin" valueType="num">
                                      <p:cBhvr>
                                        <p:cTn id="71" dur="1000" fill="hold"/>
                                        <p:tgtEl>
                                          <p:spTgt spid="2">
                                            <p:graphicEl>
                                              <a:dgm id="{589A04BB-99C1-493A-B2AD-4A238E82959D}"/>
                                            </p:graphicEl>
                                          </p:spTgt>
                                        </p:tgtEl>
                                        <p:attrNameLst>
                                          <p:attrName>ppt_w</p:attrName>
                                        </p:attrNameLst>
                                      </p:cBhvr>
                                      <p:tavLst>
                                        <p:tav tm="0">
                                          <p:val>
                                            <p:fltVal val="0"/>
                                          </p:val>
                                        </p:tav>
                                        <p:tav tm="100000">
                                          <p:val>
                                            <p:strVal val="#ppt_w"/>
                                          </p:val>
                                        </p:tav>
                                      </p:tavLst>
                                    </p:anim>
                                    <p:anim calcmode="lin" valueType="num">
                                      <p:cBhvr>
                                        <p:cTn id="72" dur="1000" fill="hold"/>
                                        <p:tgtEl>
                                          <p:spTgt spid="2">
                                            <p:graphicEl>
                                              <a:dgm id="{589A04BB-99C1-493A-B2AD-4A238E82959D}"/>
                                            </p:graphicEl>
                                          </p:spTgt>
                                        </p:tgtEl>
                                        <p:attrNameLst>
                                          <p:attrName>ppt_h</p:attrName>
                                        </p:attrNameLst>
                                      </p:cBhvr>
                                      <p:tavLst>
                                        <p:tav tm="0">
                                          <p:val>
                                            <p:fltVal val="0"/>
                                          </p:val>
                                        </p:tav>
                                        <p:tav tm="100000">
                                          <p:val>
                                            <p:strVal val="#ppt_h"/>
                                          </p:val>
                                        </p:tav>
                                      </p:tavLst>
                                    </p:anim>
                                    <p:anim calcmode="lin" valueType="num">
                                      <p:cBhvr>
                                        <p:cTn id="73" dur="1000" fill="hold"/>
                                        <p:tgtEl>
                                          <p:spTgt spid="2">
                                            <p:graphicEl>
                                              <a:dgm id="{589A04BB-99C1-493A-B2AD-4A238E82959D}"/>
                                            </p:graphicEl>
                                          </p:spTgt>
                                        </p:tgtEl>
                                        <p:attrNameLst>
                                          <p:attrName>style.rotation</p:attrName>
                                        </p:attrNameLst>
                                      </p:cBhvr>
                                      <p:tavLst>
                                        <p:tav tm="0">
                                          <p:val>
                                            <p:fltVal val="90"/>
                                          </p:val>
                                        </p:tav>
                                        <p:tav tm="100000">
                                          <p:val>
                                            <p:fltVal val="0"/>
                                          </p:val>
                                        </p:tav>
                                      </p:tavLst>
                                    </p:anim>
                                    <p:animEffect transition="in" filter="fade">
                                      <p:cBhvr>
                                        <p:cTn id="74" dur="1000"/>
                                        <p:tgtEl>
                                          <p:spTgt spid="2">
                                            <p:graphicEl>
                                              <a:dgm id="{589A04BB-99C1-493A-B2AD-4A238E82959D}"/>
                                            </p:graphicEl>
                                          </p:spTgt>
                                        </p:tgtEl>
                                      </p:cBhvr>
                                    </p:animEffect>
                                  </p:childTnLst>
                                </p:cTn>
                              </p:par>
                              <p:par>
                                <p:cTn id="75" presetID="31" presetClass="entr" presetSubtype="0" fill="hold" grpId="0" nodeType="withEffect">
                                  <p:stCondLst>
                                    <p:cond delay="0"/>
                                  </p:stCondLst>
                                  <p:childTnLst>
                                    <p:set>
                                      <p:cBhvr>
                                        <p:cTn id="76" dur="1" fill="hold">
                                          <p:stCondLst>
                                            <p:cond delay="0"/>
                                          </p:stCondLst>
                                        </p:cTn>
                                        <p:tgtEl>
                                          <p:spTgt spid="2">
                                            <p:graphicEl>
                                              <a:dgm id="{CFB71177-D03B-4624-9264-CDAEBEDA6AC5}"/>
                                            </p:graphicEl>
                                          </p:spTgt>
                                        </p:tgtEl>
                                        <p:attrNameLst>
                                          <p:attrName>style.visibility</p:attrName>
                                        </p:attrNameLst>
                                      </p:cBhvr>
                                      <p:to>
                                        <p:strVal val="visible"/>
                                      </p:to>
                                    </p:set>
                                    <p:anim calcmode="lin" valueType="num">
                                      <p:cBhvr>
                                        <p:cTn id="77" dur="1000" fill="hold"/>
                                        <p:tgtEl>
                                          <p:spTgt spid="2">
                                            <p:graphicEl>
                                              <a:dgm id="{CFB71177-D03B-4624-9264-CDAEBEDA6AC5}"/>
                                            </p:graphicEl>
                                          </p:spTgt>
                                        </p:tgtEl>
                                        <p:attrNameLst>
                                          <p:attrName>ppt_w</p:attrName>
                                        </p:attrNameLst>
                                      </p:cBhvr>
                                      <p:tavLst>
                                        <p:tav tm="0">
                                          <p:val>
                                            <p:fltVal val="0"/>
                                          </p:val>
                                        </p:tav>
                                        <p:tav tm="100000">
                                          <p:val>
                                            <p:strVal val="#ppt_w"/>
                                          </p:val>
                                        </p:tav>
                                      </p:tavLst>
                                    </p:anim>
                                    <p:anim calcmode="lin" valueType="num">
                                      <p:cBhvr>
                                        <p:cTn id="78" dur="1000" fill="hold"/>
                                        <p:tgtEl>
                                          <p:spTgt spid="2">
                                            <p:graphicEl>
                                              <a:dgm id="{CFB71177-D03B-4624-9264-CDAEBEDA6AC5}"/>
                                            </p:graphicEl>
                                          </p:spTgt>
                                        </p:tgtEl>
                                        <p:attrNameLst>
                                          <p:attrName>ppt_h</p:attrName>
                                        </p:attrNameLst>
                                      </p:cBhvr>
                                      <p:tavLst>
                                        <p:tav tm="0">
                                          <p:val>
                                            <p:fltVal val="0"/>
                                          </p:val>
                                        </p:tav>
                                        <p:tav tm="100000">
                                          <p:val>
                                            <p:strVal val="#ppt_h"/>
                                          </p:val>
                                        </p:tav>
                                      </p:tavLst>
                                    </p:anim>
                                    <p:anim calcmode="lin" valueType="num">
                                      <p:cBhvr>
                                        <p:cTn id="79" dur="1000" fill="hold"/>
                                        <p:tgtEl>
                                          <p:spTgt spid="2">
                                            <p:graphicEl>
                                              <a:dgm id="{CFB71177-D03B-4624-9264-CDAEBEDA6AC5}"/>
                                            </p:graphicEl>
                                          </p:spTgt>
                                        </p:tgtEl>
                                        <p:attrNameLst>
                                          <p:attrName>style.rotation</p:attrName>
                                        </p:attrNameLst>
                                      </p:cBhvr>
                                      <p:tavLst>
                                        <p:tav tm="0">
                                          <p:val>
                                            <p:fltVal val="90"/>
                                          </p:val>
                                        </p:tav>
                                        <p:tav tm="100000">
                                          <p:val>
                                            <p:fltVal val="0"/>
                                          </p:val>
                                        </p:tav>
                                      </p:tavLst>
                                    </p:anim>
                                    <p:animEffect transition="in" filter="fade">
                                      <p:cBhvr>
                                        <p:cTn id="80" dur="1000"/>
                                        <p:tgtEl>
                                          <p:spTgt spid="2">
                                            <p:graphicEl>
                                              <a:dgm id="{CFB71177-D03B-4624-9264-CDAEBEDA6AC5}"/>
                                            </p:graphicEl>
                                          </p:spTgt>
                                        </p:tgtEl>
                                      </p:cBhvr>
                                    </p:animEffect>
                                  </p:childTnLst>
                                </p:cTn>
                              </p:par>
                              <p:par>
                                <p:cTn id="81" presetID="31" presetClass="entr" presetSubtype="0" fill="hold" grpId="0" nodeType="withEffect">
                                  <p:stCondLst>
                                    <p:cond delay="0"/>
                                  </p:stCondLst>
                                  <p:childTnLst>
                                    <p:set>
                                      <p:cBhvr>
                                        <p:cTn id="82" dur="1" fill="hold">
                                          <p:stCondLst>
                                            <p:cond delay="0"/>
                                          </p:stCondLst>
                                        </p:cTn>
                                        <p:tgtEl>
                                          <p:spTgt spid="2">
                                            <p:graphicEl>
                                              <a:dgm id="{4EFAFD99-28C4-4C0A-B0CE-76544EF26596}"/>
                                            </p:graphicEl>
                                          </p:spTgt>
                                        </p:tgtEl>
                                        <p:attrNameLst>
                                          <p:attrName>style.visibility</p:attrName>
                                        </p:attrNameLst>
                                      </p:cBhvr>
                                      <p:to>
                                        <p:strVal val="visible"/>
                                      </p:to>
                                    </p:set>
                                    <p:anim calcmode="lin" valueType="num">
                                      <p:cBhvr>
                                        <p:cTn id="83" dur="1000" fill="hold"/>
                                        <p:tgtEl>
                                          <p:spTgt spid="2">
                                            <p:graphicEl>
                                              <a:dgm id="{4EFAFD99-28C4-4C0A-B0CE-76544EF26596}"/>
                                            </p:graphicEl>
                                          </p:spTgt>
                                        </p:tgtEl>
                                        <p:attrNameLst>
                                          <p:attrName>ppt_w</p:attrName>
                                        </p:attrNameLst>
                                      </p:cBhvr>
                                      <p:tavLst>
                                        <p:tav tm="0">
                                          <p:val>
                                            <p:fltVal val="0"/>
                                          </p:val>
                                        </p:tav>
                                        <p:tav tm="100000">
                                          <p:val>
                                            <p:strVal val="#ppt_w"/>
                                          </p:val>
                                        </p:tav>
                                      </p:tavLst>
                                    </p:anim>
                                    <p:anim calcmode="lin" valueType="num">
                                      <p:cBhvr>
                                        <p:cTn id="84" dur="1000" fill="hold"/>
                                        <p:tgtEl>
                                          <p:spTgt spid="2">
                                            <p:graphicEl>
                                              <a:dgm id="{4EFAFD99-28C4-4C0A-B0CE-76544EF26596}"/>
                                            </p:graphicEl>
                                          </p:spTgt>
                                        </p:tgtEl>
                                        <p:attrNameLst>
                                          <p:attrName>ppt_h</p:attrName>
                                        </p:attrNameLst>
                                      </p:cBhvr>
                                      <p:tavLst>
                                        <p:tav tm="0">
                                          <p:val>
                                            <p:fltVal val="0"/>
                                          </p:val>
                                        </p:tav>
                                        <p:tav tm="100000">
                                          <p:val>
                                            <p:strVal val="#ppt_h"/>
                                          </p:val>
                                        </p:tav>
                                      </p:tavLst>
                                    </p:anim>
                                    <p:anim calcmode="lin" valueType="num">
                                      <p:cBhvr>
                                        <p:cTn id="85" dur="1000" fill="hold"/>
                                        <p:tgtEl>
                                          <p:spTgt spid="2">
                                            <p:graphicEl>
                                              <a:dgm id="{4EFAFD99-28C4-4C0A-B0CE-76544EF26596}"/>
                                            </p:graphicEl>
                                          </p:spTgt>
                                        </p:tgtEl>
                                        <p:attrNameLst>
                                          <p:attrName>style.rotation</p:attrName>
                                        </p:attrNameLst>
                                      </p:cBhvr>
                                      <p:tavLst>
                                        <p:tav tm="0">
                                          <p:val>
                                            <p:fltVal val="90"/>
                                          </p:val>
                                        </p:tav>
                                        <p:tav tm="100000">
                                          <p:val>
                                            <p:fltVal val="0"/>
                                          </p:val>
                                        </p:tav>
                                      </p:tavLst>
                                    </p:anim>
                                    <p:animEffect transition="in" filter="fade">
                                      <p:cBhvr>
                                        <p:cTn id="86" dur="1000"/>
                                        <p:tgtEl>
                                          <p:spTgt spid="2">
                                            <p:graphicEl>
                                              <a:dgm id="{4EFAFD99-28C4-4C0A-B0CE-76544EF26596}"/>
                                            </p:graphicEl>
                                          </p:spTgt>
                                        </p:tgtEl>
                                      </p:cBhvr>
                                    </p:animEffect>
                                  </p:childTnLst>
                                </p:cTn>
                              </p:par>
                              <p:par>
                                <p:cTn id="87" presetID="31" presetClass="entr" presetSubtype="0" fill="hold" grpId="0" nodeType="withEffect">
                                  <p:stCondLst>
                                    <p:cond delay="0"/>
                                  </p:stCondLst>
                                  <p:childTnLst>
                                    <p:set>
                                      <p:cBhvr>
                                        <p:cTn id="88" dur="1" fill="hold">
                                          <p:stCondLst>
                                            <p:cond delay="0"/>
                                          </p:stCondLst>
                                        </p:cTn>
                                        <p:tgtEl>
                                          <p:spTgt spid="2">
                                            <p:graphicEl>
                                              <a:dgm id="{3964A550-28F6-4EC7-905B-4C6EE2A013DA}"/>
                                            </p:graphicEl>
                                          </p:spTgt>
                                        </p:tgtEl>
                                        <p:attrNameLst>
                                          <p:attrName>style.visibility</p:attrName>
                                        </p:attrNameLst>
                                      </p:cBhvr>
                                      <p:to>
                                        <p:strVal val="visible"/>
                                      </p:to>
                                    </p:set>
                                    <p:anim calcmode="lin" valueType="num">
                                      <p:cBhvr>
                                        <p:cTn id="89" dur="1000" fill="hold"/>
                                        <p:tgtEl>
                                          <p:spTgt spid="2">
                                            <p:graphicEl>
                                              <a:dgm id="{3964A550-28F6-4EC7-905B-4C6EE2A013DA}"/>
                                            </p:graphicEl>
                                          </p:spTgt>
                                        </p:tgtEl>
                                        <p:attrNameLst>
                                          <p:attrName>ppt_w</p:attrName>
                                        </p:attrNameLst>
                                      </p:cBhvr>
                                      <p:tavLst>
                                        <p:tav tm="0">
                                          <p:val>
                                            <p:fltVal val="0"/>
                                          </p:val>
                                        </p:tav>
                                        <p:tav tm="100000">
                                          <p:val>
                                            <p:strVal val="#ppt_w"/>
                                          </p:val>
                                        </p:tav>
                                      </p:tavLst>
                                    </p:anim>
                                    <p:anim calcmode="lin" valueType="num">
                                      <p:cBhvr>
                                        <p:cTn id="90" dur="1000" fill="hold"/>
                                        <p:tgtEl>
                                          <p:spTgt spid="2">
                                            <p:graphicEl>
                                              <a:dgm id="{3964A550-28F6-4EC7-905B-4C6EE2A013DA}"/>
                                            </p:graphicEl>
                                          </p:spTgt>
                                        </p:tgtEl>
                                        <p:attrNameLst>
                                          <p:attrName>ppt_h</p:attrName>
                                        </p:attrNameLst>
                                      </p:cBhvr>
                                      <p:tavLst>
                                        <p:tav tm="0">
                                          <p:val>
                                            <p:fltVal val="0"/>
                                          </p:val>
                                        </p:tav>
                                        <p:tav tm="100000">
                                          <p:val>
                                            <p:strVal val="#ppt_h"/>
                                          </p:val>
                                        </p:tav>
                                      </p:tavLst>
                                    </p:anim>
                                    <p:anim calcmode="lin" valueType="num">
                                      <p:cBhvr>
                                        <p:cTn id="91" dur="1000" fill="hold"/>
                                        <p:tgtEl>
                                          <p:spTgt spid="2">
                                            <p:graphicEl>
                                              <a:dgm id="{3964A550-28F6-4EC7-905B-4C6EE2A013DA}"/>
                                            </p:graphicEl>
                                          </p:spTgt>
                                        </p:tgtEl>
                                        <p:attrNameLst>
                                          <p:attrName>style.rotation</p:attrName>
                                        </p:attrNameLst>
                                      </p:cBhvr>
                                      <p:tavLst>
                                        <p:tav tm="0">
                                          <p:val>
                                            <p:fltVal val="90"/>
                                          </p:val>
                                        </p:tav>
                                        <p:tav tm="100000">
                                          <p:val>
                                            <p:fltVal val="0"/>
                                          </p:val>
                                        </p:tav>
                                      </p:tavLst>
                                    </p:anim>
                                    <p:animEffect transition="in" filter="fade">
                                      <p:cBhvr>
                                        <p:cTn id="92" dur="1000"/>
                                        <p:tgtEl>
                                          <p:spTgt spid="2">
                                            <p:graphicEl>
                                              <a:dgm id="{3964A550-28F6-4EC7-905B-4C6EE2A013DA}"/>
                                            </p:graphicEl>
                                          </p:spTgt>
                                        </p:tgtEl>
                                      </p:cBhvr>
                                    </p:animEffect>
                                  </p:childTnLst>
                                </p:cTn>
                              </p:par>
                              <p:par>
                                <p:cTn id="93" presetID="31" presetClass="entr" presetSubtype="0" fill="hold" grpId="0" nodeType="withEffect">
                                  <p:stCondLst>
                                    <p:cond delay="0"/>
                                  </p:stCondLst>
                                  <p:childTnLst>
                                    <p:set>
                                      <p:cBhvr>
                                        <p:cTn id="94" dur="1" fill="hold">
                                          <p:stCondLst>
                                            <p:cond delay="0"/>
                                          </p:stCondLst>
                                        </p:cTn>
                                        <p:tgtEl>
                                          <p:spTgt spid="2">
                                            <p:graphicEl>
                                              <a:dgm id="{8BBD580F-F225-4930-A809-45B551F6A189}"/>
                                            </p:graphicEl>
                                          </p:spTgt>
                                        </p:tgtEl>
                                        <p:attrNameLst>
                                          <p:attrName>style.visibility</p:attrName>
                                        </p:attrNameLst>
                                      </p:cBhvr>
                                      <p:to>
                                        <p:strVal val="visible"/>
                                      </p:to>
                                    </p:set>
                                    <p:anim calcmode="lin" valueType="num">
                                      <p:cBhvr>
                                        <p:cTn id="95" dur="1000" fill="hold"/>
                                        <p:tgtEl>
                                          <p:spTgt spid="2">
                                            <p:graphicEl>
                                              <a:dgm id="{8BBD580F-F225-4930-A809-45B551F6A189}"/>
                                            </p:graphicEl>
                                          </p:spTgt>
                                        </p:tgtEl>
                                        <p:attrNameLst>
                                          <p:attrName>ppt_w</p:attrName>
                                        </p:attrNameLst>
                                      </p:cBhvr>
                                      <p:tavLst>
                                        <p:tav tm="0">
                                          <p:val>
                                            <p:fltVal val="0"/>
                                          </p:val>
                                        </p:tav>
                                        <p:tav tm="100000">
                                          <p:val>
                                            <p:strVal val="#ppt_w"/>
                                          </p:val>
                                        </p:tav>
                                      </p:tavLst>
                                    </p:anim>
                                    <p:anim calcmode="lin" valueType="num">
                                      <p:cBhvr>
                                        <p:cTn id="96" dur="1000" fill="hold"/>
                                        <p:tgtEl>
                                          <p:spTgt spid="2">
                                            <p:graphicEl>
                                              <a:dgm id="{8BBD580F-F225-4930-A809-45B551F6A189}"/>
                                            </p:graphicEl>
                                          </p:spTgt>
                                        </p:tgtEl>
                                        <p:attrNameLst>
                                          <p:attrName>ppt_h</p:attrName>
                                        </p:attrNameLst>
                                      </p:cBhvr>
                                      <p:tavLst>
                                        <p:tav tm="0">
                                          <p:val>
                                            <p:fltVal val="0"/>
                                          </p:val>
                                        </p:tav>
                                        <p:tav tm="100000">
                                          <p:val>
                                            <p:strVal val="#ppt_h"/>
                                          </p:val>
                                        </p:tav>
                                      </p:tavLst>
                                    </p:anim>
                                    <p:anim calcmode="lin" valueType="num">
                                      <p:cBhvr>
                                        <p:cTn id="97" dur="1000" fill="hold"/>
                                        <p:tgtEl>
                                          <p:spTgt spid="2">
                                            <p:graphicEl>
                                              <a:dgm id="{8BBD580F-F225-4930-A809-45B551F6A189}"/>
                                            </p:graphicEl>
                                          </p:spTgt>
                                        </p:tgtEl>
                                        <p:attrNameLst>
                                          <p:attrName>style.rotation</p:attrName>
                                        </p:attrNameLst>
                                      </p:cBhvr>
                                      <p:tavLst>
                                        <p:tav tm="0">
                                          <p:val>
                                            <p:fltVal val="90"/>
                                          </p:val>
                                        </p:tav>
                                        <p:tav tm="100000">
                                          <p:val>
                                            <p:fltVal val="0"/>
                                          </p:val>
                                        </p:tav>
                                      </p:tavLst>
                                    </p:anim>
                                    <p:animEffect transition="in" filter="fade">
                                      <p:cBhvr>
                                        <p:cTn id="98" dur="1000"/>
                                        <p:tgtEl>
                                          <p:spTgt spid="2">
                                            <p:graphicEl>
                                              <a:dgm id="{8BBD580F-F225-4930-A809-45B551F6A189}"/>
                                            </p:graphicEl>
                                          </p:spTgt>
                                        </p:tgtEl>
                                      </p:cBhvr>
                                    </p:animEffect>
                                  </p:childTnLst>
                                </p:cTn>
                              </p:par>
                              <p:par>
                                <p:cTn id="99" presetID="31" presetClass="entr" presetSubtype="0" fill="hold" grpId="0" nodeType="withEffect">
                                  <p:stCondLst>
                                    <p:cond delay="0"/>
                                  </p:stCondLst>
                                  <p:childTnLst>
                                    <p:set>
                                      <p:cBhvr>
                                        <p:cTn id="100" dur="1" fill="hold">
                                          <p:stCondLst>
                                            <p:cond delay="0"/>
                                          </p:stCondLst>
                                        </p:cTn>
                                        <p:tgtEl>
                                          <p:spTgt spid="2">
                                            <p:graphicEl>
                                              <a:dgm id="{2D357FBA-0AB0-4042-9BF5-D6D37DD3FF25}"/>
                                            </p:graphicEl>
                                          </p:spTgt>
                                        </p:tgtEl>
                                        <p:attrNameLst>
                                          <p:attrName>style.visibility</p:attrName>
                                        </p:attrNameLst>
                                      </p:cBhvr>
                                      <p:to>
                                        <p:strVal val="visible"/>
                                      </p:to>
                                    </p:set>
                                    <p:anim calcmode="lin" valueType="num">
                                      <p:cBhvr>
                                        <p:cTn id="101" dur="1000" fill="hold"/>
                                        <p:tgtEl>
                                          <p:spTgt spid="2">
                                            <p:graphicEl>
                                              <a:dgm id="{2D357FBA-0AB0-4042-9BF5-D6D37DD3FF25}"/>
                                            </p:graphicEl>
                                          </p:spTgt>
                                        </p:tgtEl>
                                        <p:attrNameLst>
                                          <p:attrName>ppt_w</p:attrName>
                                        </p:attrNameLst>
                                      </p:cBhvr>
                                      <p:tavLst>
                                        <p:tav tm="0">
                                          <p:val>
                                            <p:fltVal val="0"/>
                                          </p:val>
                                        </p:tav>
                                        <p:tav tm="100000">
                                          <p:val>
                                            <p:strVal val="#ppt_w"/>
                                          </p:val>
                                        </p:tav>
                                      </p:tavLst>
                                    </p:anim>
                                    <p:anim calcmode="lin" valueType="num">
                                      <p:cBhvr>
                                        <p:cTn id="102" dur="1000" fill="hold"/>
                                        <p:tgtEl>
                                          <p:spTgt spid="2">
                                            <p:graphicEl>
                                              <a:dgm id="{2D357FBA-0AB0-4042-9BF5-D6D37DD3FF25}"/>
                                            </p:graphicEl>
                                          </p:spTgt>
                                        </p:tgtEl>
                                        <p:attrNameLst>
                                          <p:attrName>ppt_h</p:attrName>
                                        </p:attrNameLst>
                                      </p:cBhvr>
                                      <p:tavLst>
                                        <p:tav tm="0">
                                          <p:val>
                                            <p:fltVal val="0"/>
                                          </p:val>
                                        </p:tav>
                                        <p:tav tm="100000">
                                          <p:val>
                                            <p:strVal val="#ppt_h"/>
                                          </p:val>
                                        </p:tav>
                                      </p:tavLst>
                                    </p:anim>
                                    <p:anim calcmode="lin" valueType="num">
                                      <p:cBhvr>
                                        <p:cTn id="103" dur="1000" fill="hold"/>
                                        <p:tgtEl>
                                          <p:spTgt spid="2">
                                            <p:graphicEl>
                                              <a:dgm id="{2D357FBA-0AB0-4042-9BF5-D6D37DD3FF25}"/>
                                            </p:graphicEl>
                                          </p:spTgt>
                                        </p:tgtEl>
                                        <p:attrNameLst>
                                          <p:attrName>style.rotation</p:attrName>
                                        </p:attrNameLst>
                                      </p:cBhvr>
                                      <p:tavLst>
                                        <p:tav tm="0">
                                          <p:val>
                                            <p:fltVal val="90"/>
                                          </p:val>
                                        </p:tav>
                                        <p:tav tm="100000">
                                          <p:val>
                                            <p:fltVal val="0"/>
                                          </p:val>
                                        </p:tav>
                                      </p:tavLst>
                                    </p:anim>
                                    <p:animEffect transition="in" filter="fade">
                                      <p:cBhvr>
                                        <p:cTn id="104" dur="1000"/>
                                        <p:tgtEl>
                                          <p:spTgt spid="2">
                                            <p:graphicEl>
                                              <a:dgm id="{2D357FBA-0AB0-4042-9BF5-D6D37DD3FF25}"/>
                                            </p:graphicEl>
                                          </p:spTgt>
                                        </p:tgtEl>
                                      </p:cBhvr>
                                    </p:animEffect>
                                  </p:childTnLst>
                                </p:cTn>
                              </p:par>
                              <p:par>
                                <p:cTn id="105" presetID="31" presetClass="entr" presetSubtype="0" fill="hold" grpId="0" nodeType="withEffect">
                                  <p:stCondLst>
                                    <p:cond delay="0"/>
                                  </p:stCondLst>
                                  <p:childTnLst>
                                    <p:set>
                                      <p:cBhvr>
                                        <p:cTn id="106" dur="1" fill="hold">
                                          <p:stCondLst>
                                            <p:cond delay="0"/>
                                          </p:stCondLst>
                                        </p:cTn>
                                        <p:tgtEl>
                                          <p:spTgt spid="2">
                                            <p:graphicEl>
                                              <a:dgm id="{9EF0D506-C5AC-4297-94E1-0A895071B212}"/>
                                            </p:graphicEl>
                                          </p:spTgt>
                                        </p:tgtEl>
                                        <p:attrNameLst>
                                          <p:attrName>style.visibility</p:attrName>
                                        </p:attrNameLst>
                                      </p:cBhvr>
                                      <p:to>
                                        <p:strVal val="visible"/>
                                      </p:to>
                                    </p:set>
                                    <p:anim calcmode="lin" valueType="num">
                                      <p:cBhvr>
                                        <p:cTn id="107" dur="1000" fill="hold"/>
                                        <p:tgtEl>
                                          <p:spTgt spid="2">
                                            <p:graphicEl>
                                              <a:dgm id="{9EF0D506-C5AC-4297-94E1-0A895071B212}"/>
                                            </p:graphicEl>
                                          </p:spTgt>
                                        </p:tgtEl>
                                        <p:attrNameLst>
                                          <p:attrName>ppt_w</p:attrName>
                                        </p:attrNameLst>
                                      </p:cBhvr>
                                      <p:tavLst>
                                        <p:tav tm="0">
                                          <p:val>
                                            <p:fltVal val="0"/>
                                          </p:val>
                                        </p:tav>
                                        <p:tav tm="100000">
                                          <p:val>
                                            <p:strVal val="#ppt_w"/>
                                          </p:val>
                                        </p:tav>
                                      </p:tavLst>
                                    </p:anim>
                                    <p:anim calcmode="lin" valueType="num">
                                      <p:cBhvr>
                                        <p:cTn id="108" dur="1000" fill="hold"/>
                                        <p:tgtEl>
                                          <p:spTgt spid="2">
                                            <p:graphicEl>
                                              <a:dgm id="{9EF0D506-C5AC-4297-94E1-0A895071B212}"/>
                                            </p:graphicEl>
                                          </p:spTgt>
                                        </p:tgtEl>
                                        <p:attrNameLst>
                                          <p:attrName>ppt_h</p:attrName>
                                        </p:attrNameLst>
                                      </p:cBhvr>
                                      <p:tavLst>
                                        <p:tav tm="0">
                                          <p:val>
                                            <p:fltVal val="0"/>
                                          </p:val>
                                        </p:tav>
                                        <p:tav tm="100000">
                                          <p:val>
                                            <p:strVal val="#ppt_h"/>
                                          </p:val>
                                        </p:tav>
                                      </p:tavLst>
                                    </p:anim>
                                    <p:anim calcmode="lin" valueType="num">
                                      <p:cBhvr>
                                        <p:cTn id="109" dur="1000" fill="hold"/>
                                        <p:tgtEl>
                                          <p:spTgt spid="2">
                                            <p:graphicEl>
                                              <a:dgm id="{9EF0D506-C5AC-4297-94E1-0A895071B212}"/>
                                            </p:graphicEl>
                                          </p:spTgt>
                                        </p:tgtEl>
                                        <p:attrNameLst>
                                          <p:attrName>style.rotation</p:attrName>
                                        </p:attrNameLst>
                                      </p:cBhvr>
                                      <p:tavLst>
                                        <p:tav tm="0">
                                          <p:val>
                                            <p:fltVal val="90"/>
                                          </p:val>
                                        </p:tav>
                                        <p:tav tm="100000">
                                          <p:val>
                                            <p:fltVal val="0"/>
                                          </p:val>
                                        </p:tav>
                                      </p:tavLst>
                                    </p:anim>
                                    <p:animEffect transition="in" filter="fade">
                                      <p:cBhvr>
                                        <p:cTn id="110" dur="1000"/>
                                        <p:tgtEl>
                                          <p:spTgt spid="2">
                                            <p:graphicEl>
                                              <a:dgm id="{9EF0D506-C5AC-4297-94E1-0A895071B212}"/>
                                            </p:graphicEl>
                                          </p:spTgt>
                                        </p:tgtEl>
                                      </p:cBhvr>
                                    </p:animEffect>
                                  </p:childTnLst>
                                </p:cTn>
                              </p:par>
                            </p:childTnLst>
                          </p:cTn>
                        </p:par>
                      </p:childTnLst>
                    </p:cTn>
                  </p:par>
                  <p:par>
                    <p:cTn id="111" fill="hold">
                      <p:stCondLst>
                        <p:cond delay="indefinite"/>
                      </p:stCondLst>
                      <p:childTnLst>
                        <p:par>
                          <p:cTn id="112" fill="hold">
                            <p:stCondLst>
                              <p:cond delay="0"/>
                            </p:stCondLst>
                            <p:childTnLst>
                              <p:par>
                                <p:cTn id="113" presetID="31" presetClass="entr" presetSubtype="0" fill="hold" grpId="0" nodeType="clickEffect">
                                  <p:stCondLst>
                                    <p:cond delay="0"/>
                                  </p:stCondLst>
                                  <p:childTnLst>
                                    <p:set>
                                      <p:cBhvr>
                                        <p:cTn id="114" dur="1" fill="hold">
                                          <p:stCondLst>
                                            <p:cond delay="0"/>
                                          </p:stCondLst>
                                        </p:cTn>
                                        <p:tgtEl>
                                          <p:spTgt spid="2">
                                            <p:graphicEl>
                                              <a:dgm id="{8EF3981F-A6E8-409A-8C50-B92AB69F9D4E}"/>
                                            </p:graphicEl>
                                          </p:spTgt>
                                        </p:tgtEl>
                                        <p:attrNameLst>
                                          <p:attrName>style.visibility</p:attrName>
                                        </p:attrNameLst>
                                      </p:cBhvr>
                                      <p:to>
                                        <p:strVal val="visible"/>
                                      </p:to>
                                    </p:set>
                                    <p:anim calcmode="lin" valueType="num">
                                      <p:cBhvr>
                                        <p:cTn id="115" dur="1000" fill="hold"/>
                                        <p:tgtEl>
                                          <p:spTgt spid="2">
                                            <p:graphicEl>
                                              <a:dgm id="{8EF3981F-A6E8-409A-8C50-B92AB69F9D4E}"/>
                                            </p:graphicEl>
                                          </p:spTgt>
                                        </p:tgtEl>
                                        <p:attrNameLst>
                                          <p:attrName>ppt_w</p:attrName>
                                        </p:attrNameLst>
                                      </p:cBhvr>
                                      <p:tavLst>
                                        <p:tav tm="0">
                                          <p:val>
                                            <p:fltVal val="0"/>
                                          </p:val>
                                        </p:tav>
                                        <p:tav tm="100000">
                                          <p:val>
                                            <p:strVal val="#ppt_w"/>
                                          </p:val>
                                        </p:tav>
                                      </p:tavLst>
                                    </p:anim>
                                    <p:anim calcmode="lin" valueType="num">
                                      <p:cBhvr>
                                        <p:cTn id="116" dur="1000" fill="hold"/>
                                        <p:tgtEl>
                                          <p:spTgt spid="2">
                                            <p:graphicEl>
                                              <a:dgm id="{8EF3981F-A6E8-409A-8C50-B92AB69F9D4E}"/>
                                            </p:graphicEl>
                                          </p:spTgt>
                                        </p:tgtEl>
                                        <p:attrNameLst>
                                          <p:attrName>ppt_h</p:attrName>
                                        </p:attrNameLst>
                                      </p:cBhvr>
                                      <p:tavLst>
                                        <p:tav tm="0">
                                          <p:val>
                                            <p:fltVal val="0"/>
                                          </p:val>
                                        </p:tav>
                                        <p:tav tm="100000">
                                          <p:val>
                                            <p:strVal val="#ppt_h"/>
                                          </p:val>
                                        </p:tav>
                                      </p:tavLst>
                                    </p:anim>
                                    <p:anim calcmode="lin" valueType="num">
                                      <p:cBhvr>
                                        <p:cTn id="117" dur="1000" fill="hold"/>
                                        <p:tgtEl>
                                          <p:spTgt spid="2">
                                            <p:graphicEl>
                                              <a:dgm id="{8EF3981F-A6E8-409A-8C50-B92AB69F9D4E}"/>
                                            </p:graphicEl>
                                          </p:spTgt>
                                        </p:tgtEl>
                                        <p:attrNameLst>
                                          <p:attrName>style.rotation</p:attrName>
                                        </p:attrNameLst>
                                      </p:cBhvr>
                                      <p:tavLst>
                                        <p:tav tm="0">
                                          <p:val>
                                            <p:fltVal val="90"/>
                                          </p:val>
                                        </p:tav>
                                        <p:tav tm="100000">
                                          <p:val>
                                            <p:fltVal val="0"/>
                                          </p:val>
                                        </p:tav>
                                      </p:tavLst>
                                    </p:anim>
                                    <p:animEffect transition="in" filter="fade">
                                      <p:cBhvr>
                                        <p:cTn id="118" dur="1000"/>
                                        <p:tgtEl>
                                          <p:spTgt spid="2">
                                            <p:graphicEl>
                                              <a:dgm id="{8EF3981F-A6E8-409A-8C50-B92AB69F9D4E}"/>
                                            </p:graphicEl>
                                          </p:spTgt>
                                        </p:tgtEl>
                                      </p:cBhvr>
                                    </p:animEffect>
                                  </p:childTnLst>
                                </p:cTn>
                              </p:par>
                            </p:childTnLst>
                          </p:cTn>
                        </p:par>
                      </p:childTnLst>
                    </p:cTn>
                  </p:par>
                  <p:par>
                    <p:cTn id="119" fill="hold">
                      <p:stCondLst>
                        <p:cond delay="indefinite"/>
                      </p:stCondLst>
                      <p:childTnLst>
                        <p:par>
                          <p:cTn id="120" fill="hold">
                            <p:stCondLst>
                              <p:cond delay="0"/>
                            </p:stCondLst>
                            <p:childTnLst>
                              <p:par>
                                <p:cTn id="121" presetID="31" presetClass="entr" presetSubtype="0" fill="hold" grpId="0" nodeType="clickEffect">
                                  <p:stCondLst>
                                    <p:cond delay="0"/>
                                  </p:stCondLst>
                                  <p:childTnLst>
                                    <p:set>
                                      <p:cBhvr>
                                        <p:cTn id="122" dur="1" fill="hold">
                                          <p:stCondLst>
                                            <p:cond delay="0"/>
                                          </p:stCondLst>
                                        </p:cTn>
                                        <p:tgtEl>
                                          <p:spTgt spid="2">
                                            <p:graphicEl>
                                              <a:dgm id="{632E4E23-122F-463C-8312-85432F0E94EF}"/>
                                            </p:graphicEl>
                                          </p:spTgt>
                                        </p:tgtEl>
                                        <p:attrNameLst>
                                          <p:attrName>style.visibility</p:attrName>
                                        </p:attrNameLst>
                                      </p:cBhvr>
                                      <p:to>
                                        <p:strVal val="visible"/>
                                      </p:to>
                                    </p:set>
                                    <p:anim calcmode="lin" valueType="num">
                                      <p:cBhvr>
                                        <p:cTn id="123" dur="1000" fill="hold"/>
                                        <p:tgtEl>
                                          <p:spTgt spid="2">
                                            <p:graphicEl>
                                              <a:dgm id="{632E4E23-122F-463C-8312-85432F0E94EF}"/>
                                            </p:graphicEl>
                                          </p:spTgt>
                                        </p:tgtEl>
                                        <p:attrNameLst>
                                          <p:attrName>ppt_w</p:attrName>
                                        </p:attrNameLst>
                                      </p:cBhvr>
                                      <p:tavLst>
                                        <p:tav tm="0">
                                          <p:val>
                                            <p:fltVal val="0"/>
                                          </p:val>
                                        </p:tav>
                                        <p:tav tm="100000">
                                          <p:val>
                                            <p:strVal val="#ppt_w"/>
                                          </p:val>
                                        </p:tav>
                                      </p:tavLst>
                                    </p:anim>
                                    <p:anim calcmode="lin" valueType="num">
                                      <p:cBhvr>
                                        <p:cTn id="124" dur="1000" fill="hold"/>
                                        <p:tgtEl>
                                          <p:spTgt spid="2">
                                            <p:graphicEl>
                                              <a:dgm id="{632E4E23-122F-463C-8312-85432F0E94EF}"/>
                                            </p:graphicEl>
                                          </p:spTgt>
                                        </p:tgtEl>
                                        <p:attrNameLst>
                                          <p:attrName>ppt_h</p:attrName>
                                        </p:attrNameLst>
                                      </p:cBhvr>
                                      <p:tavLst>
                                        <p:tav tm="0">
                                          <p:val>
                                            <p:fltVal val="0"/>
                                          </p:val>
                                        </p:tav>
                                        <p:tav tm="100000">
                                          <p:val>
                                            <p:strVal val="#ppt_h"/>
                                          </p:val>
                                        </p:tav>
                                      </p:tavLst>
                                    </p:anim>
                                    <p:anim calcmode="lin" valueType="num">
                                      <p:cBhvr>
                                        <p:cTn id="125" dur="1000" fill="hold"/>
                                        <p:tgtEl>
                                          <p:spTgt spid="2">
                                            <p:graphicEl>
                                              <a:dgm id="{632E4E23-122F-463C-8312-85432F0E94EF}"/>
                                            </p:graphicEl>
                                          </p:spTgt>
                                        </p:tgtEl>
                                        <p:attrNameLst>
                                          <p:attrName>style.rotation</p:attrName>
                                        </p:attrNameLst>
                                      </p:cBhvr>
                                      <p:tavLst>
                                        <p:tav tm="0">
                                          <p:val>
                                            <p:fltVal val="90"/>
                                          </p:val>
                                        </p:tav>
                                        <p:tav tm="100000">
                                          <p:val>
                                            <p:fltVal val="0"/>
                                          </p:val>
                                        </p:tav>
                                      </p:tavLst>
                                    </p:anim>
                                    <p:animEffect transition="in" filter="fade">
                                      <p:cBhvr>
                                        <p:cTn id="126" dur="1000"/>
                                        <p:tgtEl>
                                          <p:spTgt spid="2">
                                            <p:graphicEl>
                                              <a:dgm id="{632E4E23-122F-463C-8312-85432F0E94EF}"/>
                                            </p:graphicEl>
                                          </p:spTgt>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2">
                                            <p:graphicEl>
                                              <a:dgm id="{BA422D4A-B018-42A2-B02B-5A2761EEE22E}"/>
                                            </p:graphicEl>
                                          </p:spTgt>
                                        </p:tgtEl>
                                        <p:attrNameLst>
                                          <p:attrName>style.visibility</p:attrName>
                                        </p:attrNameLst>
                                      </p:cBhvr>
                                      <p:to>
                                        <p:strVal val="visible"/>
                                      </p:to>
                                    </p:set>
                                    <p:anim calcmode="lin" valueType="num">
                                      <p:cBhvr>
                                        <p:cTn id="129" dur="1000" fill="hold"/>
                                        <p:tgtEl>
                                          <p:spTgt spid="2">
                                            <p:graphicEl>
                                              <a:dgm id="{BA422D4A-B018-42A2-B02B-5A2761EEE22E}"/>
                                            </p:graphicEl>
                                          </p:spTgt>
                                        </p:tgtEl>
                                        <p:attrNameLst>
                                          <p:attrName>ppt_w</p:attrName>
                                        </p:attrNameLst>
                                      </p:cBhvr>
                                      <p:tavLst>
                                        <p:tav tm="0">
                                          <p:val>
                                            <p:fltVal val="0"/>
                                          </p:val>
                                        </p:tav>
                                        <p:tav tm="100000">
                                          <p:val>
                                            <p:strVal val="#ppt_w"/>
                                          </p:val>
                                        </p:tav>
                                      </p:tavLst>
                                    </p:anim>
                                    <p:anim calcmode="lin" valueType="num">
                                      <p:cBhvr>
                                        <p:cTn id="130" dur="1000" fill="hold"/>
                                        <p:tgtEl>
                                          <p:spTgt spid="2">
                                            <p:graphicEl>
                                              <a:dgm id="{BA422D4A-B018-42A2-B02B-5A2761EEE22E}"/>
                                            </p:graphicEl>
                                          </p:spTgt>
                                        </p:tgtEl>
                                        <p:attrNameLst>
                                          <p:attrName>ppt_h</p:attrName>
                                        </p:attrNameLst>
                                      </p:cBhvr>
                                      <p:tavLst>
                                        <p:tav tm="0">
                                          <p:val>
                                            <p:fltVal val="0"/>
                                          </p:val>
                                        </p:tav>
                                        <p:tav tm="100000">
                                          <p:val>
                                            <p:strVal val="#ppt_h"/>
                                          </p:val>
                                        </p:tav>
                                      </p:tavLst>
                                    </p:anim>
                                    <p:anim calcmode="lin" valueType="num">
                                      <p:cBhvr>
                                        <p:cTn id="131" dur="1000" fill="hold"/>
                                        <p:tgtEl>
                                          <p:spTgt spid="2">
                                            <p:graphicEl>
                                              <a:dgm id="{BA422D4A-B018-42A2-B02B-5A2761EEE22E}"/>
                                            </p:graphicEl>
                                          </p:spTgt>
                                        </p:tgtEl>
                                        <p:attrNameLst>
                                          <p:attrName>style.rotation</p:attrName>
                                        </p:attrNameLst>
                                      </p:cBhvr>
                                      <p:tavLst>
                                        <p:tav tm="0">
                                          <p:val>
                                            <p:fltVal val="90"/>
                                          </p:val>
                                        </p:tav>
                                        <p:tav tm="100000">
                                          <p:val>
                                            <p:fltVal val="0"/>
                                          </p:val>
                                        </p:tav>
                                      </p:tavLst>
                                    </p:anim>
                                    <p:animEffect transition="in" filter="fade">
                                      <p:cBhvr>
                                        <p:cTn id="132" dur="1000"/>
                                        <p:tgtEl>
                                          <p:spTgt spid="2">
                                            <p:graphicEl>
                                              <a:dgm id="{BA422D4A-B018-42A2-B02B-5A2761EEE22E}"/>
                                            </p:graphicEl>
                                          </p:spTgt>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2">
                                            <p:graphicEl>
                                              <a:dgm id="{F80EEEC4-1A2B-401A-8965-9A4A5AB590A6}"/>
                                            </p:graphicEl>
                                          </p:spTgt>
                                        </p:tgtEl>
                                        <p:attrNameLst>
                                          <p:attrName>style.visibility</p:attrName>
                                        </p:attrNameLst>
                                      </p:cBhvr>
                                      <p:to>
                                        <p:strVal val="visible"/>
                                      </p:to>
                                    </p:set>
                                    <p:anim calcmode="lin" valueType="num">
                                      <p:cBhvr>
                                        <p:cTn id="135" dur="1000" fill="hold"/>
                                        <p:tgtEl>
                                          <p:spTgt spid="2">
                                            <p:graphicEl>
                                              <a:dgm id="{F80EEEC4-1A2B-401A-8965-9A4A5AB590A6}"/>
                                            </p:graphicEl>
                                          </p:spTgt>
                                        </p:tgtEl>
                                        <p:attrNameLst>
                                          <p:attrName>ppt_w</p:attrName>
                                        </p:attrNameLst>
                                      </p:cBhvr>
                                      <p:tavLst>
                                        <p:tav tm="0">
                                          <p:val>
                                            <p:fltVal val="0"/>
                                          </p:val>
                                        </p:tav>
                                        <p:tav tm="100000">
                                          <p:val>
                                            <p:strVal val="#ppt_w"/>
                                          </p:val>
                                        </p:tav>
                                      </p:tavLst>
                                    </p:anim>
                                    <p:anim calcmode="lin" valueType="num">
                                      <p:cBhvr>
                                        <p:cTn id="136" dur="1000" fill="hold"/>
                                        <p:tgtEl>
                                          <p:spTgt spid="2">
                                            <p:graphicEl>
                                              <a:dgm id="{F80EEEC4-1A2B-401A-8965-9A4A5AB590A6}"/>
                                            </p:graphicEl>
                                          </p:spTgt>
                                        </p:tgtEl>
                                        <p:attrNameLst>
                                          <p:attrName>ppt_h</p:attrName>
                                        </p:attrNameLst>
                                      </p:cBhvr>
                                      <p:tavLst>
                                        <p:tav tm="0">
                                          <p:val>
                                            <p:fltVal val="0"/>
                                          </p:val>
                                        </p:tav>
                                        <p:tav tm="100000">
                                          <p:val>
                                            <p:strVal val="#ppt_h"/>
                                          </p:val>
                                        </p:tav>
                                      </p:tavLst>
                                    </p:anim>
                                    <p:anim calcmode="lin" valueType="num">
                                      <p:cBhvr>
                                        <p:cTn id="137" dur="1000" fill="hold"/>
                                        <p:tgtEl>
                                          <p:spTgt spid="2">
                                            <p:graphicEl>
                                              <a:dgm id="{F80EEEC4-1A2B-401A-8965-9A4A5AB590A6}"/>
                                            </p:graphicEl>
                                          </p:spTgt>
                                        </p:tgtEl>
                                        <p:attrNameLst>
                                          <p:attrName>style.rotation</p:attrName>
                                        </p:attrNameLst>
                                      </p:cBhvr>
                                      <p:tavLst>
                                        <p:tav tm="0">
                                          <p:val>
                                            <p:fltVal val="90"/>
                                          </p:val>
                                        </p:tav>
                                        <p:tav tm="100000">
                                          <p:val>
                                            <p:fltVal val="0"/>
                                          </p:val>
                                        </p:tav>
                                      </p:tavLst>
                                    </p:anim>
                                    <p:animEffect transition="in" filter="fade">
                                      <p:cBhvr>
                                        <p:cTn id="138" dur="1000"/>
                                        <p:tgtEl>
                                          <p:spTgt spid="2">
                                            <p:graphicEl>
                                              <a:dgm id="{F80EEEC4-1A2B-401A-8965-9A4A5AB590A6}"/>
                                            </p:graphicEl>
                                          </p:spTgt>
                                        </p:tgtEl>
                                      </p:cBhvr>
                                    </p:animEffect>
                                  </p:childTnLst>
                                </p:cTn>
                              </p:par>
                              <p:par>
                                <p:cTn id="139" presetID="31" presetClass="entr" presetSubtype="0" fill="hold" grpId="0" nodeType="withEffect">
                                  <p:stCondLst>
                                    <p:cond delay="0"/>
                                  </p:stCondLst>
                                  <p:childTnLst>
                                    <p:set>
                                      <p:cBhvr>
                                        <p:cTn id="140" dur="1" fill="hold">
                                          <p:stCondLst>
                                            <p:cond delay="0"/>
                                          </p:stCondLst>
                                        </p:cTn>
                                        <p:tgtEl>
                                          <p:spTgt spid="2">
                                            <p:graphicEl>
                                              <a:dgm id="{A9274524-6A33-49AE-8D15-1D307613275B}"/>
                                            </p:graphicEl>
                                          </p:spTgt>
                                        </p:tgtEl>
                                        <p:attrNameLst>
                                          <p:attrName>style.visibility</p:attrName>
                                        </p:attrNameLst>
                                      </p:cBhvr>
                                      <p:to>
                                        <p:strVal val="visible"/>
                                      </p:to>
                                    </p:set>
                                    <p:anim calcmode="lin" valueType="num">
                                      <p:cBhvr>
                                        <p:cTn id="141" dur="1000" fill="hold"/>
                                        <p:tgtEl>
                                          <p:spTgt spid="2">
                                            <p:graphicEl>
                                              <a:dgm id="{A9274524-6A33-49AE-8D15-1D307613275B}"/>
                                            </p:graphicEl>
                                          </p:spTgt>
                                        </p:tgtEl>
                                        <p:attrNameLst>
                                          <p:attrName>ppt_w</p:attrName>
                                        </p:attrNameLst>
                                      </p:cBhvr>
                                      <p:tavLst>
                                        <p:tav tm="0">
                                          <p:val>
                                            <p:fltVal val="0"/>
                                          </p:val>
                                        </p:tav>
                                        <p:tav tm="100000">
                                          <p:val>
                                            <p:strVal val="#ppt_w"/>
                                          </p:val>
                                        </p:tav>
                                      </p:tavLst>
                                    </p:anim>
                                    <p:anim calcmode="lin" valueType="num">
                                      <p:cBhvr>
                                        <p:cTn id="142" dur="1000" fill="hold"/>
                                        <p:tgtEl>
                                          <p:spTgt spid="2">
                                            <p:graphicEl>
                                              <a:dgm id="{A9274524-6A33-49AE-8D15-1D307613275B}"/>
                                            </p:graphicEl>
                                          </p:spTgt>
                                        </p:tgtEl>
                                        <p:attrNameLst>
                                          <p:attrName>ppt_h</p:attrName>
                                        </p:attrNameLst>
                                      </p:cBhvr>
                                      <p:tavLst>
                                        <p:tav tm="0">
                                          <p:val>
                                            <p:fltVal val="0"/>
                                          </p:val>
                                        </p:tav>
                                        <p:tav tm="100000">
                                          <p:val>
                                            <p:strVal val="#ppt_h"/>
                                          </p:val>
                                        </p:tav>
                                      </p:tavLst>
                                    </p:anim>
                                    <p:anim calcmode="lin" valueType="num">
                                      <p:cBhvr>
                                        <p:cTn id="143" dur="1000" fill="hold"/>
                                        <p:tgtEl>
                                          <p:spTgt spid="2">
                                            <p:graphicEl>
                                              <a:dgm id="{A9274524-6A33-49AE-8D15-1D307613275B}"/>
                                            </p:graphicEl>
                                          </p:spTgt>
                                        </p:tgtEl>
                                        <p:attrNameLst>
                                          <p:attrName>style.rotation</p:attrName>
                                        </p:attrNameLst>
                                      </p:cBhvr>
                                      <p:tavLst>
                                        <p:tav tm="0">
                                          <p:val>
                                            <p:fltVal val="90"/>
                                          </p:val>
                                        </p:tav>
                                        <p:tav tm="100000">
                                          <p:val>
                                            <p:fltVal val="0"/>
                                          </p:val>
                                        </p:tav>
                                      </p:tavLst>
                                    </p:anim>
                                    <p:animEffect transition="in" filter="fade">
                                      <p:cBhvr>
                                        <p:cTn id="144" dur="1000"/>
                                        <p:tgtEl>
                                          <p:spTgt spid="2">
                                            <p:graphicEl>
                                              <a:dgm id="{A9274524-6A33-49AE-8D15-1D307613275B}"/>
                                            </p:graphicEl>
                                          </p:spTgt>
                                        </p:tgtEl>
                                      </p:cBhvr>
                                    </p:animEffect>
                                  </p:childTnLst>
                                </p:cTn>
                              </p:par>
                              <p:par>
                                <p:cTn id="145" presetID="31" presetClass="entr" presetSubtype="0" fill="hold" grpId="0" nodeType="withEffect">
                                  <p:stCondLst>
                                    <p:cond delay="0"/>
                                  </p:stCondLst>
                                  <p:childTnLst>
                                    <p:set>
                                      <p:cBhvr>
                                        <p:cTn id="146" dur="1" fill="hold">
                                          <p:stCondLst>
                                            <p:cond delay="0"/>
                                          </p:stCondLst>
                                        </p:cTn>
                                        <p:tgtEl>
                                          <p:spTgt spid="2">
                                            <p:graphicEl>
                                              <a:dgm id="{97FA0A05-1473-45B1-BC35-BC41375187DC}"/>
                                            </p:graphicEl>
                                          </p:spTgt>
                                        </p:tgtEl>
                                        <p:attrNameLst>
                                          <p:attrName>style.visibility</p:attrName>
                                        </p:attrNameLst>
                                      </p:cBhvr>
                                      <p:to>
                                        <p:strVal val="visible"/>
                                      </p:to>
                                    </p:set>
                                    <p:anim calcmode="lin" valueType="num">
                                      <p:cBhvr>
                                        <p:cTn id="147" dur="1000" fill="hold"/>
                                        <p:tgtEl>
                                          <p:spTgt spid="2">
                                            <p:graphicEl>
                                              <a:dgm id="{97FA0A05-1473-45B1-BC35-BC41375187DC}"/>
                                            </p:graphicEl>
                                          </p:spTgt>
                                        </p:tgtEl>
                                        <p:attrNameLst>
                                          <p:attrName>ppt_w</p:attrName>
                                        </p:attrNameLst>
                                      </p:cBhvr>
                                      <p:tavLst>
                                        <p:tav tm="0">
                                          <p:val>
                                            <p:fltVal val="0"/>
                                          </p:val>
                                        </p:tav>
                                        <p:tav tm="100000">
                                          <p:val>
                                            <p:strVal val="#ppt_w"/>
                                          </p:val>
                                        </p:tav>
                                      </p:tavLst>
                                    </p:anim>
                                    <p:anim calcmode="lin" valueType="num">
                                      <p:cBhvr>
                                        <p:cTn id="148" dur="1000" fill="hold"/>
                                        <p:tgtEl>
                                          <p:spTgt spid="2">
                                            <p:graphicEl>
                                              <a:dgm id="{97FA0A05-1473-45B1-BC35-BC41375187DC}"/>
                                            </p:graphicEl>
                                          </p:spTgt>
                                        </p:tgtEl>
                                        <p:attrNameLst>
                                          <p:attrName>ppt_h</p:attrName>
                                        </p:attrNameLst>
                                      </p:cBhvr>
                                      <p:tavLst>
                                        <p:tav tm="0">
                                          <p:val>
                                            <p:fltVal val="0"/>
                                          </p:val>
                                        </p:tav>
                                        <p:tav tm="100000">
                                          <p:val>
                                            <p:strVal val="#ppt_h"/>
                                          </p:val>
                                        </p:tav>
                                      </p:tavLst>
                                    </p:anim>
                                    <p:anim calcmode="lin" valueType="num">
                                      <p:cBhvr>
                                        <p:cTn id="149" dur="1000" fill="hold"/>
                                        <p:tgtEl>
                                          <p:spTgt spid="2">
                                            <p:graphicEl>
                                              <a:dgm id="{97FA0A05-1473-45B1-BC35-BC41375187DC}"/>
                                            </p:graphicEl>
                                          </p:spTgt>
                                        </p:tgtEl>
                                        <p:attrNameLst>
                                          <p:attrName>style.rotation</p:attrName>
                                        </p:attrNameLst>
                                      </p:cBhvr>
                                      <p:tavLst>
                                        <p:tav tm="0">
                                          <p:val>
                                            <p:fltVal val="90"/>
                                          </p:val>
                                        </p:tav>
                                        <p:tav tm="100000">
                                          <p:val>
                                            <p:fltVal val="0"/>
                                          </p:val>
                                        </p:tav>
                                      </p:tavLst>
                                    </p:anim>
                                    <p:animEffect transition="in" filter="fade">
                                      <p:cBhvr>
                                        <p:cTn id="150" dur="1000"/>
                                        <p:tgtEl>
                                          <p:spTgt spid="2">
                                            <p:graphicEl>
                                              <a:dgm id="{97FA0A05-1473-45B1-BC35-BC41375187DC}"/>
                                            </p:graphicEl>
                                          </p:spTgt>
                                        </p:tgtEl>
                                      </p:cBhvr>
                                    </p:animEffect>
                                  </p:childTnLst>
                                </p:cTn>
                              </p:par>
                              <p:par>
                                <p:cTn id="151" presetID="31" presetClass="entr" presetSubtype="0" fill="hold" grpId="0" nodeType="withEffect">
                                  <p:stCondLst>
                                    <p:cond delay="0"/>
                                  </p:stCondLst>
                                  <p:childTnLst>
                                    <p:set>
                                      <p:cBhvr>
                                        <p:cTn id="152" dur="1" fill="hold">
                                          <p:stCondLst>
                                            <p:cond delay="0"/>
                                          </p:stCondLst>
                                        </p:cTn>
                                        <p:tgtEl>
                                          <p:spTgt spid="2">
                                            <p:graphicEl>
                                              <a:dgm id="{D0BA2931-2BBE-4059-A4C1-71953778CFB6}"/>
                                            </p:graphicEl>
                                          </p:spTgt>
                                        </p:tgtEl>
                                        <p:attrNameLst>
                                          <p:attrName>style.visibility</p:attrName>
                                        </p:attrNameLst>
                                      </p:cBhvr>
                                      <p:to>
                                        <p:strVal val="visible"/>
                                      </p:to>
                                    </p:set>
                                    <p:anim calcmode="lin" valueType="num">
                                      <p:cBhvr>
                                        <p:cTn id="153" dur="1000" fill="hold"/>
                                        <p:tgtEl>
                                          <p:spTgt spid="2">
                                            <p:graphicEl>
                                              <a:dgm id="{D0BA2931-2BBE-4059-A4C1-71953778CFB6}"/>
                                            </p:graphicEl>
                                          </p:spTgt>
                                        </p:tgtEl>
                                        <p:attrNameLst>
                                          <p:attrName>ppt_w</p:attrName>
                                        </p:attrNameLst>
                                      </p:cBhvr>
                                      <p:tavLst>
                                        <p:tav tm="0">
                                          <p:val>
                                            <p:fltVal val="0"/>
                                          </p:val>
                                        </p:tav>
                                        <p:tav tm="100000">
                                          <p:val>
                                            <p:strVal val="#ppt_w"/>
                                          </p:val>
                                        </p:tav>
                                      </p:tavLst>
                                    </p:anim>
                                    <p:anim calcmode="lin" valueType="num">
                                      <p:cBhvr>
                                        <p:cTn id="154" dur="1000" fill="hold"/>
                                        <p:tgtEl>
                                          <p:spTgt spid="2">
                                            <p:graphicEl>
                                              <a:dgm id="{D0BA2931-2BBE-4059-A4C1-71953778CFB6}"/>
                                            </p:graphicEl>
                                          </p:spTgt>
                                        </p:tgtEl>
                                        <p:attrNameLst>
                                          <p:attrName>ppt_h</p:attrName>
                                        </p:attrNameLst>
                                      </p:cBhvr>
                                      <p:tavLst>
                                        <p:tav tm="0">
                                          <p:val>
                                            <p:fltVal val="0"/>
                                          </p:val>
                                        </p:tav>
                                        <p:tav tm="100000">
                                          <p:val>
                                            <p:strVal val="#ppt_h"/>
                                          </p:val>
                                        </p:tav>
                                      </p:tavLst>
                                    </p:anim>
                                    <p:anim calcmode="lin" valueType="num">
                                      <p:cBhvr>
                                        <p:cTn id="155" dur="1000" fill="hold"/>
                                        <p:tgtEl>
                                          <p:spTgt spid="2">
                                            <p:graphicEl>
                                              <a:dgm id="{D0BA2931-2BBE-4059-A4C1-71953778CFB6}"/>
                                            </p:graphicEl>
                                          </p:spTgt>
                                        </p:tgtEl>
                                        <p:attrNameLst>
                                          <p:attrName>style.rotation</p:attrName>
                                        </p:attrNameLst>
                                      </p:cBhvr>
                                      <p:tavLst>
                                        <p:tav tm="0">
                                          <p:val>
                                            <p:fltVal val="90"/>
                                          </p:val>
                                        </p:tav>
                                        <p:tav tm="100000">
                                          <p:val>
                                            <p:fltVal val="0"/>
                                          </p:val>
                                        </p:tav>
                                      </p:tavLst>
                                    </p:anim>
                                    <p:animEffect transition="in" filter="fade">
                                      <p:cBhvr>
                                        <p:cTn id="156" dur="1000"/>
                                        <p:tgtEl>
                                          <p:spTgt spid="2">
                                            <p:graphicEl>
                                              <a:dgm id="{D0BA2931-2BBE-4059-A4C1-71953778CFB6}"/>
                                            </p:graphicEl>
                                          </p:spTgt>
                                        </p:tgtEl>
                                      </p:cBhvr>
                                    </p:animEffect>
                                  </p:childTnLst>
                                </p:cTn>
                              </p:par>
                              <p:par>
                                <p:cTn id="157" presetID="31" presetClass="entr" presetSubtype="0" fill="hold" grpId="0" nodeType="withEffect">
                                  <p:stCondLst>
                                    <p:cond delay="0"/>
                                  </p:stCondLst>
                                  <p:childTnLst>
                                    <p:set>
                                      <p:cBhvr>
                                        <p:cTn id="158" dur="1" fill="hold">
                                          <p:stCondLst>
                                            <p:cond delay="0"/>
                                          </p:stCondLst>
                                        </p:cTn>
                                        <p:tgtEl>
                                          <p:spTgt spid="2">
                                            <p:graphicEl>
                                              <a:dgm id="{ADB2E0AC-3259-490D-BAA1-6A525589E8F9}"/>
                                            </p:graphicEl>
                                          </p:spTgt>
                                        </p:tgtEl>
                                        <p:attrNameLst>
                                          <p:attrName>style.visibility</p:attrName>
                                        </p:attrNameLst>
                                      </p:cBhvr>
                                      <p:to>
                                        <p:strVal val="visible"/>
                                      </p:to>
                                    </p:set>
                                    <p:anim calcmode="lin" valueType="num">
                                      <p:cBhvr>
                                        <p:cTn id="159" dur="1000" fill="hold"/>
                                        <p:tgtEl>
                                          <p:spTgt spid="2">
                                            <p:graphicEl>
                                              <a:dgm id="{ADB2E0AC-3259-490D-BAA1-6A525589E8F9}"/>
                                            </p:graphicEl>
                                          </p:spTgt>
                                        </p:tgtEl>
                                        <p:attrNameLst>
                                          <p:attrName>ppt_w</p:attrName>
                                        </p:attrNameLst>
                                      </p:cBhvr>
                                      <p:tavLst>
                                        <p:tav tm="0">
                                          <p:val>
                                            <p:fltVal val="0"/>
                                          </p:val>
                                        </p:tav>
                                        <p:tav tm="100000">
                                          <p:val>
                                            <p:strVal val="#ppt_w"/>
                                          </p:val>
                                        </p:tav>
                                      </p:tavLst>
                                    </p:anim>
                                    <p:anim calcmode="lin" valueType="num">
                                      <p:cBhvr>
                                        <p:cTn id="160" dur="1000" fill="hold"/>
                                        <p:tgtEl>
                                          <p:spTgt spid="2">
                                            <p:graphicEl>
                                              <a:dgm id="{ADB2E0AC-3259-490D-BAA1-6A525589E8F9}"/>
                                            </p:graphicEl>
                                          </p:spTgt>
                                        </p:tgtEl>
                                        <p:attrNameLst>
                                          <p:attrName>ppt_h</p:attrName>
                                        </p:attrNameLst>
                                      </p:cBhvr>
                                      <p:tavLst>
                                        <p:tav tm="0">
                                          <p:val>
                                            <p:fltVal val="0"/>
                                          </p:val>
                                        </p:tav>
                                        <p:tav tm="100000">
                                          <p:val>
                                            <p:strVal val="#ppt_h"/>
                                          </p:val>
                                        </p:tav>
                                      </p:tavLst>
                                    </p:anim>
                                    <p:anim calcmode="lin" valueType="num">
                                      <p:cBhvr>
                                        <p:cTn id="161" dur="1000" fill="hold"/>
                                        <p:tgtEl>
                                          <p:spTgt spid="2">
                                            <p:graphicEl>
                                              <a:dgm id="{ADB2E0AC-3259-490D-BAA1-6A525589E8F9}"/>
                                            </p:graphicEl>
                                          </p:spTgt>
                                        </p:tgtEl>
                                        <p:attrNameLst>
                                          <p:attrName>style.rotation</p:attrName>
                                        </p:attrNameLst>
                                      </p:cBhvr>
                                      <p:tavLst>
                                        <p:tav tm="0">
                                          <p:val>
                                            <p:fltVal val="90"/>
                                          </p:val>
                                        </p:tav>
                                        <p:tav tm="100000">
                                          <p:val>
                                            <p:fltVal val="0"/>
                                          </p:val>
                                        </p:tav>
                                      </p:tavLst>
                                    </p:anim>
                                    <p:animEffect transition="in" filter="fade">
                                      <p:cBhvr>
                                        <p:cTn id="162" dur="1000"/>
                                        <p:tgtEl>
                                          <p:spTgt spid="2">
                                            <p:graphicEl>
                                              <a:dgm id="{ADB2E0AC-3259-490D-BAA1-6A525589E8F9}"/>
                                            </p:graphicEl>
                                          </p:spTgt>
                                        </p:tgtEl>
                                      </p:cBhvr>
                                    </p:animEffect>
                                  </p:childTnLst>
                                </p:cTn>
                              </p:par>
                              <p:par>
                                <p:cTn id="163" presetID="31" presetClass="entr" presetSubtype="0" fill="hold" grpId="0" nodeType="withEffect">
                                  <p:stCondLst>
                                    <p:cond delay="0"/>
                                  </p:stCondLst>
                                  <p:childTnLst>
                                    <p:set>
                                      <p:cBhvr>
                                        <p:cTn id="164" dur="1" fill="hold">
                                          <p:stCondLst>
                                            <p:cond delay="0"/>
                                          </p:stCondLst>
                                        </p:cTn>
                                        <p:tgtEl>
                                          <p:spTgt spid="2">
                                            <p:graphicEl>
                                              <a:dgm id="{923B2D2B-B418-48AA-A8BF-154A1ED1D3FB}"/>
                                            </p:graphicEl>
                                          </p:spTgt>
                                        </p:tgtEl>
                                        <p:attrNameLst>
                                          <p:attrName>style.visibility</p:attrName>
                                        </p:attrNameLst>
                                      </p:cBhvr>
                                      <p:to>
                                        <p:strVal val="visible"/>
                                      </p:to>
                                    </p:set>
                                    <p:anim calcmode="lin" valueType="num">
                                      <p:cBhvr>
                                        <p:cTn id="165" dur="1000" fill="hold"/>
                                        <p:tgtEl>
                                          <p:spTgt spid="2">
                                            <p:graphicEl>
                                              <a:dgm id="{923B2D2B-B418-48AA-A8BF-154A1ED1D3FB}"/>
                                            </p:graphicEl>
                                          </p:spTgt>
                                        </p:tgtEl>
                                        <p:attrNameLst>
                                          <p:attrName>ppt_w</p:attrName>
                                        </p:attrNameLst>
                                      </p:cBhvr>
                                      <p:tavLst>
                                        <p:tav tm="0">
                                          <p:val>
                                            <p:fltVal val="0"/>
                                          </p:val>
                                        </p:tav>
                                        <p:tav tm="100000">
                                          <p:val>
                                            <p:strVal val="#ppt_w"/>
                                          </p:val>
                                        </p:tav>
                                      </p:tavLst>
                                    </p:anim>
                                    <p:anim calcmode="lin" valueType="num">
                                      <p:cBhvr>
                                        <p:cTn id="166" dur="1000" fill="hold"/>
                                        <p:tgtEl>
                                          <p:spTgt spid="2">
                                            <p:graphicEl>
                                              <a:dgm id="{923B2D2B-B418-48AA-A8BF-154A1ED1D3FB}"/>
                                            </p:graphicEl>
                                          </p:spTgt>
                                        </p:tgtEl>
                                        <p:attrNameLst>
                                          <p:attrName>ppt_h</p:attrName>
                                        </p:attrNameLst>
                                      </p:cBhvr>
                                      <p:tavLst>
                                        <p:tav tm="0">
                                          <p:val>
                                            <p:fltVal val="0"/>
                                          </p:val>
                                        </p:tav>
                                        <p:tav tm="100000">
                                          <p:val>
                                            <p:strVal val="#ppt_h"/>
                                          </p:val>
                                        </p:tav>
                                      </p:tavLst>
                                    </p:anim>
                                    <p:anim calcmode="lin" valueType="num">
                                      <p:cBhvr>
                                        <p:cTn id="167" dur="1000" fill="hold"/>
                                        <p:tgtEl>
                                          <p:spTgt spid="2">
                                            <p:graphicEl>
                                              <a:dgm id="{923B2D2B-B418-48AA-A8BF-154A1ED1D3FB}"/>
                                            </p:graphicEl>
                                          </p:spTgt>
                                        </p:tgtEl>
                                        <p:attrNameLst>
                                          <p:attrName>style.rotation</p:attrName>
                                        </p:attrNameLst>
                                      </p:cBhvr>
                                      <p:tavLst>
                                        <p:tav tm="0">
                                          <p:val>
                                            <p:fltVal val="90"/>
                                          </p:val>
                                        </p:tav>
                                        <p:tav tm="100000">
                                          <p:val>
                                            <p:fltVal val="0"/>
                                          </p:val>
                                        </p:tav>
                                      </p:tavLst>
                                    </p:anim>
                                    <p:animEffect transition="in" filter="fade">
                                      <p:cBhvr>
                                        <p:cTn id="168" dur="1000"/>
                                        <p:tgtEl>
                                          <p:spTgt spid="2">
                                            <p:graphicEl>
                                              <a:dgm id="{923B2D2B-B418-48AA-A8BF-154A1ED1D3FB}"/>
                                            </p:graphicEl>
                                          </p:spTgt>
                                        </p:tgtEl>
                                      </p:cBhvr>
                                    </p:animEffect>
                                  </p:childTnLst>
                                </p:cTn>
                              </p:par>
                            </p:childTnLst>
                          </p:cTn>
                        </p:par>
                      </p:childTnLst>
                    </p:cTn>
                  </p:par>
                  <p:par>
                    <p:cTn id="169" fill="hold">
                      <p:stCondLst>
                        <p:cond delay="indefinite"/>
                      </p:stCondLst>
                      <p:childTnLst>
                        <p:par>
                          <p:cTn id="170" fill="hold">
                            <p:stCondLst>
                              <p:cond delay="0"/>
                            </p:stCondLst>
                            <p:childTnLst>
                              <p:par>
                                <p:cTn id="171" presetID="31" presetClass="entr" presetSubtype="0" fill="hold" grpId="0" nodeType="clickEffect">
                                  <p:stCondLst>
                                    <p:cond delay="0"/>
                                  </p:stCondLst>
                                  <p:childTnLst>
                                    <p:set>
                                      <p:cBhvr>
                                        <p:cTn id="172" dur="1" fill="hold">
                                          <p:stCondLst>
                                            <p:cond delay="0"/>
                                          </p:stCondLst>
                                        </p:cTn>
                                        <p:tgtEl>
                                          <p:spTgt spid="2">
                                            <p:graphicEl>
                                              <a:dgm id="{D182EC24-ABF0-4340-BDD6-E253121C45A7}"/>
                                            </p:graphicEl>
                                          </p:spTgt>
                                        </p:tgtEl>
                                        <p:attrNameLst>
                                          <p:attrName>style.visibility</p:attrName>
                                        </p:attrNameLst>
                                      </p:cBhvr>
                                      <p:to>
                                        <p:strVal val="visible"/>
                                      </p:to>
                                    </p:set>
                                    <p:anim calcmode="lin" valueType="num">
                                      <p:cBhvr>
                                        <p:cTn id="173" dur="1000" fill="hold"/>
                                        <p:tgtEl>
                                          <p:spTgt spid="2">
                                            <p:graphicEl>
                                              <a:dgm id="{D182EC24-ABF0-4340-BDD6-E253121C45A7}"/>
                                            </p:graphicEl>
                                          </p:spTgt>
                                        </p:tgtEl>
                                        <p:attrNameLst>
                                          <p:attrName>ppt_w</p:attrName>
                                        </p:attrNameLst>
                                      </p:cBhvr>
                                      <p:tavLst>
                                        <p:tav tm="0">
                                          <p:val>
                                            <p:fltVal val="0"/>
                                          </p:val>
                                        </p:tav>
                                        <p:tav tm="100000">
                                          <p:val>
                                            <p:strVal val="#ppt_w"/>
                                          </p:val>
                                        </p:tav>
                                      </p:tavLst>
                                    </p:anim>
                                    <p:anim calcmode="lin" valueType="num">
                                      <p:cBhvr>
                                        <p:cTn id="174" dur="1000" fill="hold"/>
                                        <p:tgtEl>
                                          <p:spTgt spid="2">
                                            <p:graphicEl>
                                              <a:dgm id="{D182EC24-ABF0-4340-BDD6-E253121C45A7}"/>
                                            </p:graphicEl>
                                          </p:spTgt>
                                        </p:tgtEl>
                                        <p:attrNameLst>
                                          <p:attrName>ppt_h</p:attrName>
                                        </p:attrNameLst>
                                      </p:cBhvr>
                                      <p:tavLst>
                                        <p:tav tm="0">
                                          <p:val>
                                            <p:fltVal val="0"/>
                                          </p:val>
                                        </p:tav>
                                        <p:tav tm="100000">
                                          <p:val>
                                            <p:strVal val="#ppt_h"/>
                                          </p:val>
                                        </p:tav>
                                      </p:tavLst>
                                    </p:anim>
                                    <p:anim calcmode="lin" valueType="num">
                                      <p:cBhvr>
                                        <p:cTn id="175" dur="1000" fill="hold"/>
                                        <p:tgtEl>
                                          <p:spTgt spid="2">
                                            <p:graphicEl>
                                              <a:dgm id="{D182EC24-ABF0-4340-BDD6-E253121C45A7}"/>
                                            </p:graphicEl>
                                          </p:spTgt>
                                        </p:tgtEl>
                                        <p:attrNameLst>
                                          <p:attrName>style.rotation</p:attrName>
                                        </p:attrNameLst>
                                      </p:cBhvr>
                                      <p:tavLst>
                                        <p:tav tm="0">
                                          <p:val>
                                            <p:fltVal val="90"/>
                                          </p:val>
                                        </p:tav>
                                        <p:tav tm="100000">
                                          <p:val>
                                            <p:fltVal val="0"/>
                                          </p:val>
                                        </p:tav>
                                      </p:tavLst>
                                    </p:anim>
                                    <p:animEffect transition="in" filter="fade">
                                      <p:cBhvr>
                                        <p:cTn id="176" dur="1000"/>
                                        <p:tgtEl>
                                          <p:spTgt spid="2">
                                            <p:graphicEl>
                                              <a:dgm id="{D182EC24-ABF0-4340-BDD6-E253121C45A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giÃ¡ dur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290"/>
            <a:ext cx="9190213"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323274"/>
      </p:ext>
    </p:extLst>
  </p:cSld>
  <p:clrMapOvr>
    <a:masterClrMapping/>
  </p:clrMapOvr>
  <p:transition spd="slow">
    <p:randomBar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rcRect l="11166"/>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171450" y="-38100"/>
            <a:ext cx="10077450" cy="7429500"/>
          </a:xfrm>
          <a:prstGeom prst="rect">
            <a:avLst/>
          </a:prstGeom>
          <a:gradFill>
            <a:gsLst>
              <a:gs pos="0">
                <a:srgbClr val="D35273"/>
              </a:gs>
              <a:gs pos="29000">
                <a:srgbClr val="F5AE9C"/>
              </a:gs>
              <a:gs pos="74000">
                <a:srgbClr val="7A8FC5"/>
              </a:gs>
              <a:gs pos="100000">
                <a:srgbClr val="2DBCE6"/>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p:cNvSpPr>
            <a:spLocks noGrp="1"/>
          </p:cNvSpPr>
          <p:nvPr>
            <p:ph type="ftr" sz="quarter" idx="11"/>
          </p:nvPr>
        </p:nvSpPr>
        <p:spPr/>
        <p:txBody>
          <a:bodyPr/>
          <a:lstStyle/>
          <a:p>
            <a:r>
              <a:rPr lang="en-US" smtClean="0"/>
              <a:t>DUREX VIỆT NAM</a:t>
            </a:r>
            <a:endParaRPr lang="en-US"/>
          </a:p>
        </p:txBody>
      </p:sp>
      <p:sp>
        <p:nvSpPr>
          <p:cNvPr id="12" name="Slide Number Placeholder 11"/>
          <p:cNvSpPr>
            <a:spLocks noGrp="1"/>
          </p:cNvSpPr>
          <p:nvPr>
            <p:ph type="sldNum" sz="quarter" idx="12"/>
          </p:nvPr>
        </p:nvSpPr>
        <p:spPr/>
        <p:txBody>
          <a:bodyPr/>
          <a:lstStyle/>
          <a:p>
            <a:fld id="{B6F15528-21DE-4FAA-801E-634DDDAF4B2B}" type="slidenum">
              <a:rPr lang="en-US" smtClean="0"/>
              <a:pPr/>
              <a:t>22</a:t>
            </a:fld>
            <a:endParaRPr lang="en-US"/>
          </a:p>
        </p:txBody>
      </p:sp>
      <p:pic>
        <p:nvPicPr>
          <p:cNvPr id="16" name="Picture 7"/>
          <p:cNvPicPr>
            <a:picLocks noChangeAspect="1"/>
          </p:cNvPicPr>
          <p:nvPr/>
        </p:nvPicPr>
        <p:blipFill>
          <a:blip r:embed="rId4"/>
          <a:srcRect/>
          <a:stretch>
            <a:fillRect/>
          </a:stretch>
        </p:blipFill>
        <p:spPr>
          <a:xfrm>
            <a:off x="264916" y="237643"/>
            <a:ext cx="1846813" cy="1846813"/>
          </a:xfrm>
          <a:prstGeom prst="rect">
            <a:avLst/>
          </a:prstGeom>
        </p:spPr>
      </p:pic>
      <p:sp>
        <p:nvSpPr>
          <p:cNvPr id="18" name="TextBox 9"/>
          <p:cNvSpPr txBox="1"/>
          <p:nvPr/>
        </p:nvSpPr>
        <p:spPr>
          <a:xfrm>
            <a:off x="645916" y="783775"/>
            <a:ext cx="1047750" cy="820738"/>
          </a:xfrm>
          <a:prstGeom prst="rect">
            <a:avLst/>
          </a:prstGeom>
        </p:spPr>
        <p:txBody>
          <a:bodyPr lIns="0" tIns="0" rIns="0" bIns="0" rtlCol="0" anchor="t">
            <a:spAutoFit/>
          </a:bodyPr>
          <a:lstStyle/>
          <a:p>
            <a:pPr algn="ctr">
              <a:lnSpc>
                <a:spcPts val="6375"/>
              </a:lnSpc>
            </a:pPr>
            <a:r>
              <a:rPr lang="en-US" sz="6439" dirty="0" smtClean="0">
                <a:solidFill>
                  <a:srgbClr val="EB4B21"/>
                </a:solidFill>
                <a:latin typeface="Norwester"/>
              </a:rPr>
              <a:t>P3</a:t>
            </a:r>
            <a:endParaRPr lang="en-US" sz="6439" dirty="0">
              <a:solidFill>
                <a:srgbClr val="EB4B21"/>
              </a:solidFill>
              <a:latin typeface="Norwester"/>
            </a:endParaRPr>
          </a:p>
        </p:txBody>
      </p:sp>
      <p:sp>
        <p:nvSpPr>
          <p:cNvPr id="19" name="TextBox 10"/>
          <p:cNvSpPr txBox="1"/>
          <p:nvPr/>
        </p:nvSpPr>
        <p:spPr>
          <a:xfrm>
            <a:off x="2067292" y="851930"/>
            <a:ext cx="7159890" cy="359073"/>
          </a:xfrm>
          <a:prstGeom prst="rect">
            <a:avLst/>
          </a:prstGeom>
        </p:spPr>
        <p:txBody>
          <a:bodyPr wrap="square" lIns="0" tIns="0" rIns="0" bIns="0" rtlCol="0" anchor="t">
            <a:spAutoFit/>
          </a:bodyPr>
          <a:lstStyle/>
          <a:p>
            <a:pPr algn="ctr">
              <a:lnSpc>
                <a:spcPts val="2789"/>
              </a:lnSpc>
            </a:pPr>
            <a:r>
              <a:rPr lang="en-US" sz="4000" b="1" dirty="0" smtClean="0">
                <a:solidFill>
                  <a:srgbClr val="FFFFFF"/>
                </a:solidFill>
                <a:latin typeface="Corbel" panose="020B0503020204020204" pitchFamily="34" charset="0"/>
              </a:rPr>
              <a:t>PHÂN TÍCH CHIẾN LƯỢC GIÁ</a:t>
            </a:r>
            <a:endParaRPr lang="en-US" sz="4000" b="1" dirty="0">
              <a:solidFill>
                <a:srgbClr val="FFFFFF"/>
              </a:solidFill>
              <a:latin typeface="Corbel" panose="020B0503020204020204" pitchFamily="34" charset="0"/>
            </a:endParaRPr>
          </a:p>
        </p:txBody>
      </p:sp>
      <p:graphicFrame>
        <p:nvGraphicFramePr>
          <p:cNvPr id="2" name="Diagram 1"/>
          <p:cNvGraphicFramePr/>
          <p:nvPr>
            <p:extLst>
              <p:ext uri="{D42A27DB-BD31-4B8C-83A1-F6EECF244321}">
                <p14:modId xmlns:p14="http://schemas.microsoft.com/office/powerpoint/2010/main" val="118845572"/>
              </p:ext>
            </p:extLst>
          </p:nvPr>
        </p:nvGraphicFramePr>
        <p:xfrm>
          <a:off x="391652" y="1099939"/>
          <a:ext cx="8280400" cy="605458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0785654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graphicEl>
                                              <a:dgm id="{08CD2678-8185-465A-945D-0E8E92E20768}"/>
                                            </p:graphicEl>
                                          </p:spTgt>
                                        </p:tgtEl>
                                        <p:attrNameLst>
                                          <p:attrName>style.visibility</p:attrName>
                                        </p:attrNameLst>
                                      </p:cBhvr>
                                      <p:to>
                                        <p:strVal val="visible"/>
                                      </p:to>
                                    </p:set>
                                    <p:anim calcmode="lin" valueType="num">
                                      <p:cBhvr>
                                        <p:cTn id="7" dur="1000" fill="hold"/>
                                        <p:tgtEl>
                                          <p:spTgt spid="2">
                                            <p:graphicEl>
                                              <a:dgm id="{08CD2678-8185-465A-945D-0E8E92E20768}"/>
                                            </p:graphicEl>
                                          </p:spTgt>
                                        </p:tgtEl>
                                        <p:attrNameLst>
                                          <p:attrName>ppt_w</p:attrName>
                                        </p:attrNameLst>
                                      </p:cBhvr>
                                      <p:tavLst>
                                        <p:tav tm="0">
                                          <p:val>
                                            <p:fltVal val="0"/>
                                          </p:val>
                                        </p:tav>
                                        <p:tav tm="100000">
                                          <p:val>
                                            <p:strVal val="#ppt_w"/>
                                          </p:val>
                                        </p:tav>
                                      </p:tavLst>
                                    </p:anim>
                                    <p:anim calcmode="lin" valueType="num">
                                      <p:cBhvr>
                                        <p:cTn id="8" dur="1000" fill="hold"/>
                                        <p:tgtEl>
                                          <p:spTgt spid="2">
                                            <p:graphicEl>
                                              <a:dgm id="{08CD2678-8185-465A-945D-0E8E92E20768}"/>
                                            </p:graphicEl>
                                          </p:spTgt>
                                        </p:tgtEl>
                                        <p:attrNameLst>
                                          <p:attrName>ppt_h</p:attrName>
                                        </p:attrNameLst>
                                      </p:cBhvr>
                                      <p:tavLst>
                                        <p:tav tm="0">
                                          <p:val>
                                            <p:fltVal val="0"/>
                                          </p:val>
                                        </p:tav>
                                        <p:tav tm="100000">
                                          <p:val>
                                            <p:strVal val="#ppt_h"/>
                                          </p:val>
                                        </p:tav>
                                      </p:tavLst>
                                    </p:anim>
                                    <p:anim calcmode="lin" valueType="num">
                                      <p:cBhvr>
                                        <p:cTn id="9" dur="1000" fill="hold"/>
                                        <p:tgtEl>
                                          <p:spTgt spid="2">
                                            <p:graphicEl>
                                              <a:dgm id="{08CD2678-8185-465A-945D-0E8E92E20768}"/>
                                            </p:graphicEl>
                                          </p:spTgt>
                                        </p:tgtEl>
                                        <p:attrNameLst>
                                          <p:attrName>style.rotation</p:attrName>
                                        </p:attrNameLst>
                                      </p:cBhvr>
                                      <p:tavLst>
                                        <p:tav tm="0">
                                          <p:val>
                                            <p:fltVal val="90"/>
                                          </p:val>
                                        </p:tav>
                                        <p:tav tm="100000">
                                          <p:val>
                                            <p:fltVal val="0"/>
                                          </p:val>
                                        </p:tav>
                                      </p:tavLst>
                                    </p:anim>
                                    <p:animEffect transition="in" filter="fade">
                                      <p:cBhvr>
                                        <p:cTn id="10" dur="1000"/>
                                        <p:tgtEl>
                                          <p:spTgt spid="2">
                                            <p:graphicEl>
                                              <a:dgm id="{08CD2678-8185-465A-945D-0E8E92E20768}"/>
                                            </p:graphic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
                                            <p:graphicEl>
                                              <a:dgm id="{A17A845A-D2E6-40A0-8A36-7ECC2A2A6B52}"/>
                                            </p:graphicEl>
                                          </p:spTgt>
                                        </p:tgtEl>
                                        <p:attrNameLst>
                                          <p:attrName>style.visibility</p:attrName>
                                        </p:attrNameLst>
                                      </p:cBhvr>
                                      <p:to>
                                        <p:strVal val="visible"/>
                                      </p:to>
                                    </p:set>
                                    <p:anim calcmode="lin" valueType="num">
                                      <p:cBhvr>
                                        <p:cTn id="13" dur="1000" fill="hold"/>
                                        <p:tgtEl>
                                          <p:spTgt spid="2">
                                            <p:graphicEl>
                                              <a:dgm id="{A17A845A-D2E6-40A0-8A36-7ECC2A2A6B52}"/>
                                            </p:graphicEl>
                                          </p:spTgt>
                                        </p:tgtEl>
                                        <p:attrNameLst>
                                          <p:attrName>ppt_w</p:attrName>
                                        </p:attrNameLst>
                                      </p:cBhvr>
                                      <p:tavLst>
                                        <p:tav tm="0">
                                          <p:val>
                                            <p:fltVal val="0"/>
                                          </p:val>
                                        </p:tav>
                                        <p:tav tm="100000">
                                          <p:val>
                                            <p:strVal val="#ppt_w"/>
                                          </p:val>
                                        </p:tav>
                                      </p:tavLst>
                                    </p:anim>
                                    <p:anim calcmode="lin" valueType="num">
                                      <p:cBhvr>
                                        <p:cTn id="14" dur="1000" fill="hold"/>
                                        <p:tgtEl>
                                          <p:spTgt spid="2">
                                            <p:graphicEl>
                                              <a:dgm id="{A17A845A-D2E6-40A0-8A36-7ECC2A2A6B52}"/>
                                            </p:graphicEl>
                                          </p:spTgt>
                                        </p:tgtEl>
                                        <p:attrNameLst>
                                          <p:attrName>ppt_h</p:attrName>
                                        </p:attrNameLst>
                                      </p:cBhvr>
                                      <p:tavLst>
                                        <p:tav tm="0">
                                          <p:val>
                                            <p:fltVal val="0"/>
                                          </p:val>
                                        </p:tav>
                                        <p:tav tm="100000">
                                          <p:val>
                                            <p:strVal val="#ppt_h"/>
                                          </p:val>
                                        </p:tav>
                                      </p:tavLst>
                                    </p:anim>
                                    <p:anim calcmode="lin" valueType="num">
                                      <p:cBhvr>
                                        <p:cTn id="15" dur="1000" fill="hold"/>
                                        <p:tgtEl>
                                          <p:spTgt spid="2">
                                            <p:graphicEl>
                                              <a:dgm id="{A17A845A-D2E6-40A0-8A36-7ECC2A2A6B52}"/>
                                            </p:graphicEl>
                                          </p:spTgt>
                                        </p:tgtEl>
                                        <p:attrNameLst>
                                          <p:attrName>style.rotation</p:attrName>
                                        </p:attrNameLst>
                                      </p:cBhvr>
                                      <p:tavLst>
                                        <p:tav tm="0">
                                          <p:val>
                                            <p:fltVal val="90"/>
                                          </p:val>
                                        </p:tav>
                                        <p:tav tm="100000">
                                          <p:val>
                                            <p:fltVal val="0"/>
                                          </p:val>
                                        </p:tav>
                                      </p:tavLst>
                                    </p:anim>
                                    <p:animEffect transition="in" filter="fade">
                                      <p:cBhvr>
                                        <p:cTn id="16" dur="1000"/>
                                        <p:tgtEl>
                                          <p:spTgt spid="2">
                                            <p:graphicEl>
                                              <a:dgm id="{A17A845A-D2E6-40A0-8A36-7ECC2A2A6B52}"/>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2">
                                            <p:graphicEl>
                                              <a:dgm id="{68B7A7B2-5242-4FF2-9DE4-4A4282E6EA5B}"/>
                                            </p:graphicEl>
                                          </p:spTgt>
                                        </p:tgtEl>
                                        <p:attrNameLst>
                                          <p:attrName>style.visibility</p:attrName>
                                        </p:attrNameLst>
                                      </p:cBhvr>
                                      <p:to>
                                        <p:strVal val="visible"/>
                                      </p:to>
                                    </p:set>
                                    <p:anim calcmode="lin" valueType="num">
                                      <p:cBhvr>
                                        <p:cTn id="21" dur="1000" fill="hold"/>
                                        <p:tgtEl>
                                          <p:spTgt spid="2">
                                            <p:graphicEl>
                                              <a:dgm id="{68B7A7B2-5242-4FF2-9DE4-4A4282E6EA5B}"/>
                                            </p:graphicEl>
                                          </p:spTgt>
                                        </p:tgtEl>
                                        <p:attrNameLst>
                                          <p:attrName>ppt_w</p:attrName>
                                        </p:attrNameLst>
                                      </p:cBhvr>
                                      <p:tavLst>
                                        <p:tav tm="0">
                                          <p:val>
                                            <p:fltVal val="0"/>
                                          </p:val>
                                        </p:tav>
                                        <p:tav tm="100000">
                                          <p:val>
                                            <p:strVal val="#ppt_w"/>
                                          </p:val>
                                        </p:tav>
                                      </p:tavLst>
                                    </p:anim>
                                    <p:anim calcmode="lin" valueType="num">
                                      <p:cBhvr>
                                        <p:cTn id="22" dur="1000" fill="hold"/>
                                        <p:tgtEl>
                                          <p:spTgt spid="2">
                                            <p:graphicEl>
                                              <a:dgm id="{68B7A7B2-5242-4FF2-9DE4-4A4282E6EA5B}"/>
                                            </p:graphicEl>
                                          </p:spTgt>
                                        </p:tgtEl>
                                        <p:attrNameLst>
                                          <p:attrName>ppt_h</p:attrName>
                                        </p:attrNameLst>
                                      </p:cBhvr>
                                      <p:tavLst>
                                        <p:tav tm="0">
                                          <p:val>
                                            <p:fltVal val="0"/>
                                          </p:val>
                                        </p:tav>
                                        <p:tav tm="100000">
                                          <p:val>
                                            <p:strVal val="#ppt_h"/>
                                          </p:val>
                                        </p:tav>
                                      </p:tavLst>
                                    </p:anim>
                                    <p:anim calcmode="lin" valueType="num">
                                      <p:cBhvr>
                                        <p:cTn id="23" dur="1000" fill="hold"/>
                                        <p:tgtEl>
                                          <p:spTgt spid="2">
                                            <p:graphicEl>
                                              <a:dgm id="{68B7A7B2-5242-4FF2-9DE4-4A4282E6EA5B}"/>
                                            </p:graphicEl>
                                          </p:spTgt>
                                        </p:tgtEl>
                                        <p:attrNameLst>
                                          <p:attrName>style.rotation</p:attrName>
                                        </p:attrNameLst>
                                      </p:cBhvr>
                                      <p:tavLst>
                                        <p:tav tm="0">
                                          <p:val>
                                            <p:fltVal val="90"/>
                                          </p:val>
                                        </p:tav>
                                        <p:tav tm="100000">
                                          <p:val>
                                            <p:fltVal val="0"/>
                                          </p:val>
                                        </p:tav>
                                      </p:tavLst>
                                    </p:anim>
                                    <p:animEffect transition="in" filter="fade">
                                      <p:cBhvr>
                                        <p:cTn id="24" dur="1000"/>
                                        <p:tgtEl>
                                          <p:spTgt spid="2">
                                            <p:graphicEl>
                                              <a:dgm id="{68B7A7B2-5242-4FF2-9DE4-4A4282E6EA5B}"/>
                                            </p:graphicEl>
                                          </p:spTgt>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2">
                                            <p:graphicEl>
                                              <a:dgm id="{7873D786-0021-4F01-B7D0-D96A53A3281F}"/>
                                            </p:graphicEl>
                                          </p:spTgt>
                                        </p:tgtEl>
                                        <p:attrNameLst>
                                          <p:attrName>style.visibility</p:attrName>
                                        </p:attrNameLst>
                                      </p:cBhvr>
                                      <p:to>
                                        <p:strVal val="visible"/>
                                      </p:to>
                                    </p:set>
                                    <p:anim calcmode="lin" valueType="num">
                                      <p:cBhvr>
                                        <p:cTn id="27" dur="1000" fill="hold"/>
                                        <p:tgtEl>
                                          <p:spTgt spid="2">
                                            <p:graphicEl>
                                              <a:dgm id="{7873D786-0021-4F01-B7D0-D96A53A3281F}"/>
                                            </p:graphicEl>
                                          </p:spTgt>
                                        </p:tgtEl>
                                        <p:attrNameLst>
                                          <p:attrName>ppt_w</p:attrName>
                                        </p:attrNameLst>
                                      </p:cBhvr>
                                      <p:tavLst>
                                        <p:tav tm="0">
                                          <p:val>
                                            <p:fltVal val="0"/>
                                          </p:val>
                                        </p:tav>
                                        <p:tav tm="100000">
                                          <p:val>
                                            <p:strVal val="#ppt_w"/>
                                          </p:val>
                                        </p:tav>
                                      </p:tavLst>
                                    </p:anim>
                                    <p:anim calcmode="lin" valueType="num">
                                      <p:cBhvr>
                                        <p:cTn id="28" dur="1000" fill="hold"/>
                                        <p:tgtEl>
                                          <p:spTgt spid="2">
                                            <p:graphicEl>
                                              <a:dgm id="{7873D786-0021-4F01-B7D0-D96A53A3281F}"/>
                                            </p:graphicEl>
                                          </p:spTgt>
                                        </p:tgtEl>
                                        <p:attrNameLst>
                                          <p:attrName>ppt_h</p:attrName>
                                        </p:attrNameLst>
                                      </p:cBhvr>
                                      <p:tavLst>
                                        <p:tav tm="0">
                                          <p:val>
                                            <p:fltVal val="0"/>
                                          </p:val>
                                        </p:tav>
                                        <p:tav tm="100000">
                                          <p:val>
                                            <p:strVal val="#ppt_h"/>
                                          </p:val>
                                        </p:tav>
                                      </p:tavLst>
                                    </p:anim>
                                    <p:anim calcmode="lin" valueType="num">
                                      <p:cBhvr>
                                        <p:cTn id="29" dur="1000" fill="hold"/>
                                        <p:tgtEl>
                                          <p:spTgt spid="2">
                                            <p:graphicEl>
                                              <a:dgm id="{7873D786-0021-4F01-B7D0-D96A53A3281F}"/>
                                            </p:graphicEl>
                                          </p:spTgt>
                                        </p:tgtEl>
                                        <p:attrNameLst>
                                          <p:attrName>style.rotation</p:attrName>
                                        </p:attrNameLst>
                                      </p:cBhvr>
                                      <p:tavLst>
                                        <p:tav tm="0">
                                          <p:val>
                                            <p:fltVal val="90"/>
                                          </p:val>
                                        </p:tav>
                                        <p:tav tm="100000">
                                          <p:val>
                                            <p:fltVal val="0"/>
                                          </p:val>
                                        </p:tav>
                                      </p:tavLst>
                                    </p:anim>
                                    <p:animEffect transition="in" filter="fade">
                                      <p:cBhvr>
                                        <p:cTn id="30" dur="1000"/>
                                        <p:tgtEl>
                                          <p:spTgt spid="2">
                                            <p:graphicEl>
                                              <a:dgm id="{7873D786-0021-4F01-B7D0-D96A53A3281F}"/>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2">
                                            <p:graphicEl>
                                              <a:dgm id="{8418435A-0DE2-4CD9-BB5B-C21AA6840E2E}"/>
                                            </p:graphicEl>
                                          </p:spTgt>
                                        </p:tgtEl>
                                        <p:attrNameLst>
                                          <p:attrName>style.visibility</p:attrName>
                                        </p:attrNameLst>
                                      </p:cBhvr>
                                      <p:to>
                                        <p:strVal val="visible"/>
                                      </p:to>
                                    </p:set>
                                    <p:anim calcmode="lin" valueType="num">
                                      <p:cBhvr>
                                        <p:cTn id="35" dur="1000" fill="hold"/>
                                        <p:tgtEl>
                                          <p:spTgt spid="2">
                                            <p:graphicEl>
                                              <a:dgm id="{8418435A-0DE2-4CD9-BB5B-C21AA6840E2E}"/>
                                            </p:graphicEl>
                                          </p:spTgt>
                                        </p:tgtEl>
                                        <p:attrNameLst>
                                          <p:attrName>ppt_w</p:attrName>
                                        </p:attrNameLst>
                                      </p:cBhvr>
                                      <p:tavLst>
                                        <p:tav tm="0">
                                          <p:val>
                                            <p:fltVal val="0"/>
                                          </p:val>
                                        </p:tav>
                                        <p:tav tm="100000">
                                          <p:val>
                                            <p:strVal val="#ppt_w"/>
                                          </p:val>
                                        </p:tav>
                                      </p:tavLst>
                                    </p:anim>
                                    <p:anim calcmode="lin" valueType="num">
                                      <p:cBhvr>
                                        <p:cTn id="36" dur="1000" fill="hold"/>
                                        <p:tgtEl>
                                          <p:spTgt spid="2">
                                            <p:graphicEl>
                                              <a:dgm id="{8418435A-0DE2-4CD9-BB5B-C21AA6840E2E}"/>
                                            </p:graphicEl>
                                          </p:spTgt>
                                        </p:tgtEl>
                                        <p:attrNameLst>
                                          <p:attrName>ppt_h</p:attrName>
                                        </p:attrNameLst>
                                      </p:cBhvr>
                                      <p:tavLst>
                                        <p:tav tm="0">
                                          <p:val>
                                            <p:fltVal val="0"/>
                                          </p:val>
                                        </p:tav>
                                        <p:tav tm="100000">
                                          <p:val>
                                            <p:strVal val="#ppt_h"/>
                                          </p:val>
                                        </p:tav>
                                      </p:tavLst>
                                    </p:anim>
                                    <p:anim calcmode="lin" valueType="num">
                                      <p:cBhvr>
                                        <p:cTn id="37" dur="1000" fill="hold"/>
                                        <p:tgtEl>
                                          <p:spTgt spid="2">
                                            <p:graphicEl>
                                              <a:dgm id="{8418435A-0DE2-4CD9-BB5B-C21AA6840E2E}"/>
                                            </p:graphicEl>
                                          </p:spTgt>
                                        </p:tgtEl>
                                        <p:attrNameLst>
                                          <p:attrName>style.rotation</p:attrName>
                                        </p:attrNameLst>
                                      </p:cBhvr>
                                      <p:tavLst>
                                        <p:tav tm="0">
                                          <p:val>
                                            <p:fltVal val="90"/>
                                          </p:val>
                                        </p:tav>
                                        <p:tav tm="100000">
                                          <p:val>
                                            <p:fltVal val="0"/>
                                          </p:val>
                                        </p:tav>
                                      </p:tavLst>
                                    </p:anim>
                                    <p:animEffect transition="in" filter="fade">
                                      <p:cBhvr>
                                        <p:cTn id="38" dur="1000"/>
                                        <p:tgtEl>
                                          <p:spTgt spid="2">
                                            <p:graphicEl>
                                              <a:dgm id="{8418435A-0DE2-4CD9-BB5B-C21AA6840E2E}"/>
                                            </p:graphicEl>
                                          </p:spTgt>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2">
                                            <p:graphicEl>
                                              <a:dgm id="{1D015074-D88C-473B-A9C5-6857AE1D3BED}"/>
                                            </p:graphicEl>
                                          </p:spTgt>
                                        </p:tgtEl>
                                        <p:attrNameLst>
                                          <p:attrName>style.visibility</p:attrName>
                                        </p:attrNameLst>
                                      </p:cBhvr>
                                      <p:to>
                                        <p:strVal val="visible"/>
                                      </p:to>
                                    </p:set>
                                    <p:anim calcmode="lin" valueType="num">
                                      <p:cBhvr>
                                        <p:cTn id="41" dur="1000" fill="hold"/>
                                        <p:tgtEl>
                                          <p:spTgt spid="2">
                                            <p:graphicEl>
                                              <a:dgm id="{1D015074-D88C-473B-A9C5-6857AE1D3BED}"/>
                                            </p:graphicEl>
                                          </p:spTgt>
                                        </p:tgtEl>
                                        <p:attrNameLst>
                                          <p:attrName>ppt_w</p:attrName>
                                        </p:attrNameLst>
                                      </p:cBhvr>
                                      <p:tavLst>
                                        <p:tav tm="0">
                                          <p:val>
                                            <p:fltVal val="0"/>
                                          </p:val>
                                        </p:tav>
                                        <p:tav tm="100000">
                                          <p:val>
                                            <p:strVal val="#ppt_w"/>
                                          </p:val>
                                        </p:tav>
                                      </p:tavLst>
                                    </p:anim>
                                    <p:anim calcmode="lin" valueType="num">
                                      <p:cBhvr>
                                        <p:cTn id="42" dur="1000" fill="hold"/>
                                        <p:tgtEl>
                                          <p:spTgt spid="2">
                                            <p:graphicEl>
                                              <a:dgm id="{1D015074-D88C-473B-A9C5-6857AE1D3BED}"/>
                                            </p:graphicEl>
                                          </p:spTgt>
                                        </p:tgtEl>
                                        <p:attrNameLst>
                                          <p:attrName>ppt_h</p:attrName>
                                        </p:attrNameLst>
                                      </p:cBhvr>
                                      <p:tavLst>
                                        <p:tav tm="0">
                                          <p:val>
                                            <p:fltVal val="0"/>
                                          </p:val>
                                        </p:tav>
                                        <p:tav tm="100000">
                                          <p:val>
                                            <p:strVal val="#ppt_h"/>
                                          </p:val>
                                        </p:tav>
                                      </p:tavLst>
                                    </p:anim>
                                    <p:anim calcmode="lin" valueType="num">
                                      <p:cBhvr>
                                        <p:cTn id="43" dur="1000" fill="hold"/>
                                        <p:tgtEl>
                                          <p:spTgt spid="2">
                                            <p:graphicEl>
                                              <a:dgm id="{1D015074-D88C-473B-A9C5-6857AE1D3BED}"/>
                                            </p:graphicEl>
                                          </p:spTgt>
                                        </p:tgtEl>
                                        <p:attrNameLst>
                                          <p:attrName>style.rotation</p:attrName>
                                        </p:attrNameLst>
                                      </p:cBhvr>
                                      <p:tavLst>
                                        <p:tav tm="0">
                                          <p:val>
                                            <p:fltVal val="90"/>
                                          </p:val>
                                        </p:tav>
                                        <p:tav tm="100000">
                                          <p:val>
                                            <p:fltVal val="0"/>
                                          </p:val>
                                        </p:tav>
                                      </p:tavLst>
                                    </p:anim>
                                    <p:animEffect transition="in" filter="fade">
                                      <p:cBhvr>
                                        <p:cTn id="44" dur="1000"/>
                                        <p:tgtEl>
                                          <p:spTgt spid="2">
                                            <p:graphicEl>
                                              <a:dgm id="{1D015074-D88C-473B-A9C5-6857AE1D3BE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21748"/>
        </a:solidFill>
        <a:effectLst/>
      </p:bgPr>
    </p:bg>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p:txBody>
          <a:bodyPr/>
          <a:lstStyle/>
          <a:p>
            <a:r>
              <a:rPr lang="en-US" smtClean="0"/>
              <a:t>DUREX VIỆT NAM</a:t>
            </a:r>
            <a:endParaRPr lang="en-US"/>
          </a:p>
        </p:txBody>
      </p:sp>
      <p:sp>
        <p:nvSpPr>
          <p:cNvPr id="12" name="Slide Number Placeholder 11"/>
          <p:cNvSpPr>
            <a:spLocks noGrp="1"/>
          </p:cNvSpPr>
          <p:nvPr>
            <p:ph type="sldNum" sz="quarter" idx="12"/>
          </p:nvPr>
        </p:nvSpPr>
        <p:spPr/>
        <p:txBody>
          <a:bodyPr/>
          <a:lstStyle/>
          <a:p>
            <a:fld id="{B6F15528-21DE-4FAA-801E-634DDDAF4B2B}" type="slidenum">
              <a:rPr lang="en-US" smtClean="0">
                <a:solidFill>
                  <a:schemeClr val="bg1"/>
                </a:solidFill>
              </a:rPr>
              <a:pPr/>
              <a:t>23</a:t>
            </a:fld>
            <a:endParaRPr lang="en-US" dirty="0">
              <a:solidFill>
                <a:schemeClr val="bg1"/>
              </a:solidFill>
            </a:endParaRPr>
          </a:p>
        </p:txBody>
      </p:sp>
      <p:pic>
        <p:nvPicPr>
          <p:cNvPr id="16" name="Picture 7"/>
          <p:cNvPicPr>
            <a:picLocks noChangeAspect="1"/>
          </p:cNvPicPr>
          <p:nvPr/>
        </p:nvPicPr>
        <p:blipFill>
          <a:blip r:embed="rId3"/>
          <a:srcRect/>
          <a:stretch>
            <a:fillRect/>
          </a:stretch>
        </p:blipFill>
        <p:spPr>
          <a:xfrm>
            <a:off x="264916" y="237643"/>
            <a:ext cx="1846813" cy="1846813"/>
          </a:xfrm>
          <a:prstGeom prst="rect">
            <a:avLst/>
          </a:prstGeom>
        </p:spPr>
      </p:pic>
      <p:sp>
        <p:nvSpPr>
          <p:cNvPr id="18" name="TextBox 9"/>
          <p:cNvSpPr txBox="1"/>
          <p:nvPr/>
        </p:nvSpPr>
        <p:spPr>
          <a:xfrm>
            <a:off x="645916" y="783775"/>
            <a:ext cx="1047750" cy="820738"/>
          </a:xfrm>
          <a:prstGeom prst="rect">
            <a:avLst/>
          </a:prstGeom>
        </p:spPr>
        <p:txBody>
          <a:bodyPr lIns="0" tIns="0" rIns="0" bIns="0" rtlCol="0" anchor="t">
            <a:spAutoFit/>
          </a:bodyPr>
          <a:lstStyle/>
          <a:p>
            <a:pPr algn="ctr">
              <a:lnSpc>
                <a:spcPts val="6375"/>
              </a:lnSpc>
            </a:pPr>
            <a:r>
              <a:rPr lang="en-US" sz="6439" dirty="0" smtClean="0">
                <a:solidFill>
                  <a:srgbClr val="EB4B21"/>
                </a:solidFill>
                <a:latin typeface="Norwester"/>
              </a:rPr>
              <a:t>P</a:t>
            </a:r>
            <a:r>
              <a:rPr lang="vi-VN" sz="6439" dirty="0" smtClean="0">
                <a:solidFill>
                  <a:srgbClr val="EB4B21"/>
                </a:solidFill>
                <a:latin typeface="Norwester"/>
              </a:rPr>
              <a:t>4</a:t>
            </a:r>
            <a:endParaRPr lang="en-US" sz="6439" dirty="0">
              <a:solidFill>
                <a:srgbClr val="EB4B21"/>
              </a:solidFill>
              <a:latin typeface="Norwester"/>
            </a:endParaRPr>
          </a:p>
        </p:txBody>
      </p:sp>
      <p:sp>
        <p:nvSpPr>
          <p:cNvPr id="19" name="TextBox 10"/>
          <p:cNvSpPr txBox="1"/>
          <p:nvPr/>
        </p:nvSpPr>
        <p:spPr>
          <a:xfrm>
            <a:off x="2362200" y="823969"/>
            <a:ext cx="6553200" cy="359073"/>
          </a:xfrm>
          <a:prstGeom prst="rect">
            <a:avLst/>
          </a:prstGeom>
        </p:spPr>
        <p:txBody>
          <a:bodyPr wrap="square" lIns="0" tIns="0" rIns="0" bIns="0" rtlCol="0" anchor="t">
            <a:spAutoFit/>
          </a:bodyPr>
          <a:lstStyle/>
          <a:p>
            <a:pPr algn="ctr">
              <a:lnSpc>
                <a:spcPts val="2789"/>
              </a:lnSpc>
            </a:pPr>
            <a:r>
              <a:rPr lang="en-US" sz="4000" b="1" dirty="0" smtClean="0">
                <a:solidFill>
                  <a:srgbClr val="FFFFFF"/>
                </a:solidFill>
                <a:latin typeface="Corbel" panose="020B0503020204020204" pitchFamily="34" charset="0"/>
              </a:rPr>
              <a:t>TRUYỀN THÔNG</a:t>
            </a:r>
            <a:endParaRPr lang="en-US" sz="4000" b="1" dirty="0">
              <a:solidFill>
                <a:srgbClr val="FFFFFF"/>
              </a:solidFill>
              <a:latin typeface="Corbel" panose="020B0503020204020204" pitchFamily="34" charset="0"/>
            </a:endParaRPr>
          </a:p>
        </p:txBody>
      </p:sp>
      <p:graphicFrame>
        <p:nvGraphicFramePr>
          <p:cNvPr id="7" name="Diagram 6"/>
          <p:cNvGraphicFramePr/>
          <p:nvPr>
            <p:extLst>
              <p:ext uri="{D42A27DB-BD31-4B8C-83A1-F6EECF244321}">
                <p14:modId xmlns:p14="http://schemas.microsoft.com/office/powerpoint/2010/main" val="1071780469"/>
              </p:ext>
            </p:extLst>
          </p:nvPr>
        </p:nvGraphicFramePr>
        <p:xfrm>
          <a:off x="1625600" y="1490133"/>
          <a:ext cx="7289800" cy="49023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065806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graphicEl>
                                              <a:dgm id="{9A0A707E-ECDB-443D-B3AA-12DC76E9B83F}"/>
                                            </p:graphicEl>
                                          </p:spTgt>
                                        </p:tgtEl>
                                        <p:attrNameLst>
                                          <p:attrName>style.visibility</p:attrName>
                                        </p:attrNameLst>
                                      </p:cBhvr>
                                      <p:to>
                                        <p:strVal val="visible"/>
                                      </p:to>
                                    </p:set>
                                    <p:anim calcmode="lin" valueType="num">
                                      <p:cBhvr>
                                        <p:cTn id="7" dur="1000" fill="hold"/>
                                        <p:tgtEl>
                                          <p:spTgt spid="7">
                                            <p:graphicEl>
                                              <a:dgm id="{9A0A707E-ECDB-443D-B3AA-12DC76E9B83F}"/>
                                            </p:graphicEl>
                                          </p:spTgt>
                                        </p:tgtEl>
                                        <p:attrNameLst>
                                          <p:attrName>ppt_w</p:attrName>
                                        </p:attrNameLst>
                                      </p:cBhvr>
                                      <p:tavLst>
                                        <p:tav tm="0">
                                          <p:val>
                                            <p:fltVal val="0"/>
                                          </p:val>
                                        </p:tav>
                                        <p:tav tm="100000">
                                          <p:val>
                                            <p:strVal val="#ppt_w"/>
                                          </p:val>
                                        </p:tav>
                                      </p:tavLst>
                                    </p:anim>
                                    <p:anim calcmode="lin" valueType="num">
                                      <p:cBhvr>
                                        <p:cTn id="8" dur="1000" fill="hold"/>
                                        <p:tgtEl>
                                          <p:spTgt spid="7">
                                            <p:graphicEl>
                                              <a:dgm id="{9A0A707E-ECDB-443D-B3AA-12DC76E9B83F}"/>
                                            </p:graphicEl>
                                          </p:spTgt>
                                        </p:tgtEl>
                                        <p:attrNameLst>
                                          <p:attrName>ppt_h</p:attrName>
                                        </p:attrNameLst>
                                      </p:cBhvr>
                                      <p:tavLst>
                                        <p:tav tm="0">
                                          <p:val>
                                            <p:fltVal val="0"/>
                                          </p:val>
                                        </p:tav>
                                        <p:tav tm="100000">
                                          <p:val>
                                            <p:strVal val="#ppt_h"/>
                                          </p:val>
                                        </p:tav>
                                      </p:tavLst>
                                    </p:anim>
                                    <p:anim calcmode="lin" valueType="num">
                                      <p:cBhvr>
                                        <p:cTn id="9" dur="1000" fill="hold"/>
                                        <p:tgtEl>
                                          <p:spTgt spid="7">
                                            <p:graphicEl>
                                              <a:dgm id="{9A0A707E-ECDB-443D-B3AA-12DC76E9B83F}"/>
                                            </p:graphicEl>
                                          </p:spTgt>
                                        </p:tgtEl>
                                        <p:attrNameLst>
                                          <p:attrName>style.rotation</p:attrName>
                                        </p:attrNameLst>
                                      </p:cBhvr>
                                      <p:tavLst>
                                        <p:tav tm="0">
                                          <p:val>
                                            <p:fltVal val="90"/>
                                          </p:val>
                                        </p:tav>
                                        <p:tav tm="100000">
                                          <p:val>
                                            <p:fltVal val="0"/>
                                          </p:val>
                                        </p:tav>
                                      </p:tavLst>
                                    </p:anim>
                                    <p:animEffect transition="in" filter="fade">
                                      <p:cBhvr>
                                        <p:cTn id="10" dur="1000"/>
                                        <p:tgtEl>
                                          <p:spTgt spid="7">
                                            <p:graphicEl>
                                              <a:dgm id="{9A0A707E-ECDB-443D-B3AA-12DC76E9B83F}"/>
                                            </p:graphic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7">
                                            <p:graphicEl>
                                              <a:dgm id="{374EFC80-DEC7-41CB-BBA7-1D01EFAED863}"/>
                                            </p:graphicEl>
                                          </p:spTgt>
                                        </p:tgtEl>
                                        <p:attrNameLst>
                                          <p:attrName>style.visibility</p:attrName>
                                        </p:attrNameLst>
                                      </p:cBhvr>
                                      <p:to>
                                        <p:strVal val="visible"/>
                                      </p:to>
                                    </p:set>
                                    <p:anim calcmode="lin" valueType="num">
                                      <p:cBhvr>
                                        <p:cTn id="13" dur="1000" fill="hold"/>
                                        <p:tgtEl>
                                          <p:spTgt spid="7">
                                            <p:graphicEl>
                                              <a:dgm id="{374EFC80-DEC7-41CB-BBA7-1D01EFAED863}"/>
                                            </p:graphicEl>
                                          </p:spTgt>
                                        </p:tgtEl>
                                        <p:attrNameLst>
                                          <p:attrName>ppt_w</p:attrName>
                                        </p:attrNameLst>
                                      </p:cBhvr>
                                      <p:tavLst>
                                        <p:tav tm="0">
                                          <p:val>
                                            <p:fltVal val="0"/>
                                          </p:val>
                                        </p:tav>
                                        <p:tav tm="100000">
                                          <p:val>
                                            <p:strVal val="#ppt_w"/>
                                          </p:val>
                                        </p:tav>
                                      </p:tavLst>
                                    </p:anim>
                                    <p:anim calcmode="lin" valueType="num">
                                      <p:cBhvr>
                                        <p:cTn id="14" dur="1000" fill="hold"/>
                                        <p:tgtEl>
                                          <p:spTgt spid="7">
                                            <p:graphicEl>
                                              <a:dgm id="{374EFC80-DEC7-41CB-BBA7-1D01EFAED863}"/>
                                            </p:graphicEl>
                                          </p:spTgt>
                                        </p:tgtEl>
                                        <p:attrNameLst>
                                          <p:attrName>ppt_h</p:attrName>
                                        </p:attrNameLst>
                                      </p:cBhvr>
                                      <p:tavLst>
                                        <p:tav tm="0">
                                          <p:val>
                                            <p:fltVal val="0"/>
                                          </p:val>
                                        </p:tav>
                                        <p:tav tm="100000">
                                          <p:val>
                                            <p:strVal val="#ppt_h"/>
                                          </p:val>
                                        </p:tav>
                                      </p:tavLst>
                                    </p:anim>
                                    <p:anim calcmode="lin" valueType="num">
                                      <p:cBhvr>
                                        <p:cTn id="15" dur="1000" fill="hold"/>
                                        <p:tgtEl>
                                          <p:spTgt spid="7">
                                            <p:graphicEl>
                                              <a:dgm id="{374EFC80-DEC7-41CB-BBA7-1D01EFAED863}"/>
                                            </p:graphicEl>
                                          </p:spTgt>
                                        </p:tgtEl>
                                        <p:attrNameLst>
                                          <p:attrName>style.rotation</p:attrName>
                                        </p:attrNameLst>
                                      </p:cBhvr>
                                      <p:tavLst>
                                        <p:tav tm="0">
                                          <p:val>
                                            <p:fltVal val="90"/>
                                          </p:val>
                                        </p:tav>
                                        <p:tav tm="100000">
                                          <p:val>
                                            <p:fltVal val="0"/>
                                          </p:val>
                                        </p:tav>
                                      </p:tavLst>
                                    </p:anim>
                                    <p:animEffect transition="in" filter="fade">
                                      <p:cBhvr>
                                        <p:cTn id="16" dur="1000"/>
                                        <p:tgtEl>
                                          <p:spTgt spid="7">
                                            <p:graphicEl>
                                              <a:dgm id="{374EFC80-DEC7-41CB-BBA7-1D01EFAED863}"/>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7">
                                            <p:graphicEl>
                                              <a:dgm id="{FA86913F-17E6-411D-8E41-22FB63039147}"/>
                                            </p:graphicEl>
                                          </p:spTgt>
                                        </p:tgtEl>
                                        <p:attrNameLst>
                                          <p:attrName>style.visibility</p:attrName>
                                        </p:attrNameLst>
                                      </p:cBhvr>
                                      <p:to>
                                        <p:strVal val="visible"/>
                                      </p:to>
                                    </p:set>
                                    <p:anim calcmode="lin" valueType="num">
                                      <p:cBhvr>
                                        <p:cTn id="21" dur="1000" fill="hold"/>
                                        <p:tgtEl>
                                          <p:spTgt spid="7">
                                            <p:graphicEl>
                                              <a:dgm id="{FA86913F-17E6-411D-8E41-22FB63039147}"/>
                                            </p:graphicEl>
                                          </p:spTgt>
                                        </p:tgtEl>
                                        <p:attrNameLst>
                                          <p:attrName>ppt_w</p:attrName>
                                        </p:attrNameLst>
                                      </p:cBhvr>
                                      <p:tavLst>
                                        <p:tav tm="0">
                                          <p:val>
                                            <p:fltVal val="0"/>
                                          </p:val>
                                        </p:tav>
                                        <p:tav tm="100000">
                                          <p:val>
                                            <p:strVal val="#ppt_w"/>
                                          </p:val>
                                        </p:tav>
                                      </p:tavLst>
                                    </p:anim>
                                    <p:anim calcmode="lin" valueType="num">
                                      <p:cBhvr>
                                        <p:cTn id="22" dur="1000" fill="hold"/>
                                        <p:tgtEl>
                                          <p:spTgt spid="7">
                                            <p:graphicEl>
                                              <a:dgm id="{FA86913F-17E6-411D-8E41-22FB63039147}"/>
                                            </p:graphicEl>
                                          </p:spTgt>
                                        </p:tgtEl>
                                        <p:attrNameLst>
                                          <p:attrName>ppt_h</p:attrName>
                                        </p:attrNameLst>
                                      </p:cBhvr>
                                      <p:tavLst>
                                        <p:tav tm="0">
                                          <p:val>
                                            <p:fltVal val="0"/>
                                          </p:val>
                                        </p:tav>
                                        <p:tav tm="100000">
                                          <p:val>
                                            <p:strVal val="#ppt_h"/>
                                          </p:val>
                                        </p:tav>
                                      </p:tavLst>
                                    </p:anim>
                                    <p:anim calcmode="lin" valueType="num">
                                      <p:cBhvr>
                                        <p:cTn id="23" dur="1000" fill="hold"/>
                                        <p:tgtEl>
                                          <p:spTgt spid="7">
                                            <p:graphicEl>
                                              <a:dgm id="{FA86913F-17E6-411D-8E41-22FB63039147}"/>
                                            </p:graphicEl>
                                          </p:spTgt>
                                        </p:tgtEl>
                                        <p:attrNameLst>
                                          <p:attrName>style.rotation</p:attrName>
                                        </p:attrNameLst>
                                      </p:cBhvr>
                                      <p:tavLst>
                                        <p:tav tm="0">
                                          <p:val>
                                            <p:fltVal val="90"/>
                                          </p:val>
                                        </p:tav>
                                        <p:tav tm="100000">
                                          <p:val>
                                            <p:fltVal val="0"/>
                                          </p:val>
                                        </p:tav>
                                      </p:tavLst>
                                    </p:anim>
                                    <p:animEffect transition="in" filter="fade">
                                      <p:cBhvr>
                                        <p:cTn id="24" dur="1000"/>
                                        <p:tgtEl>
                                          <p:spTgt spid="7">
                                            <p:graphicEl>
                                              <a:dgm id="{FA86913F-17E6-411D-8E41-22FB63039147}"/>
                                            </p:graphicEl>
                                          </p:spTgt>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7">
                                            <p:graphicEl>
                                              <a:dgm id="{7AD97C87-D75F-4F87-B0CB-29785632411E}"/>
                                            </p:graphicEl>
                                          </p:spTgt>
                                        </p:tgtEl>
                                        <p:attrNameLst>
                                          <p:attrName>style.visibility</p:attrName>
                                        </p:attrNameLst>
                                      </p:cBhvr>
                                      <p:to>
                                        <p:strVal val="visible"/>
                                      </p:to>
                                    </p:set>
                                    <p:anim calcmode="lin" valueType="num">
                                      <p:cBhvr>
                                        <p:cTn id="27" dur="1000" fill="hold"/>
                                        <p:tgtEl>
                                          <p:spTgt spid="7">
                                            <p:graphicEl>
                                              <a:dgm id="{7AD97C87-D75F-4F87-B0CB-29785632411E}"/>
                                            </p:graphicEl>
                                          </p:spTgt>
                                        </p:tgtEl>
                                        <p:attrNameLst>
                                          <p:attrName>ppt_w</p:attrName>
                                        </p:attrNameLst>
                                      </p:cBhvr>
                                      <p:tavLst>
                                        <p:tav tm="0">
                                          <p:val>
                                            <p:fltVal val="0"/>
                                          </p:val>
                                        </p:tav>
                                        <p:tav tm="100000">
                                          <p:val>
                                            <p:strVal val="#ppt_w"/>
                                          </p:val>
                                        </p:tav>
                                      </p:tavLst>
                                    </p:anim>
                                    <p:anim calcmode="lin" valueType="num">
                                      <p:cBhvr>
                                        <p:cTn id="28" dur="1000" fill="hold"/>
                                        <p:tgtEl>
                                          <p:spTgt spid="7">
                                            <p:graphicEl>
                                              <a:dgm id="{7AD97C87-D75F-4F87-B0CB-29785632411E}"/>
                                            </p:graphicEl>
                                          </p:spTgt>
                                        </p:tgtEl>
                                        <p:attrNameLst>
                                          <p:attrName>ppt_h</p:attrName>
                                        </p:attrNameLst>
                                      </p:cBhvr>
                                      <p:tavLst>
                                        <p:tav tm="0">
                                          <p:val>
                                            <p:fltVal val="0"/>
                                          </p:val>
                                        </p:tav>
                                        <p:tav tm="100000">
                                          <p:val>
                                            <p:strVal val="#ppt_h"/>
                                          </p:val>
                                        </p:tav>
                                      </p:tavLst>
                                    </p:anim>
                                    <p:anim calcmode="lin" valueType="num">
                                      <p:cBhvr>
                                        <p:cTn id="29" dur="1000" fill="hold"/>
                                        <p:tgtEl>
                                          <p:spTgt spid="7">
                                            <p:graphicEl>
                                              <a:dgm id="{7AD97C87-D75F-4F87-B0CB-29785632411E}"/>
                                            </p:graphicEl>
                                          </p:spTgt>
                                        </p:tgtEl>
                                        <p:attrNameLst>
                                          <p:attrName>style.rotation</p:attrName>
                                        </p:attrNameLst>
                                      </p:cBhvr>
                                      <p:tavLst>
                                        <p:tav tm="0">
                                          <p:val>
                                            <p:fltVal val="90"/>
                                          </p:val>
                                        </p:tav>
                                        <p:tav tm="100000">
                                          <p:val>
                                            <p:fltVal val="0"/>
                                          </p:val>
                                        </p:tav>
                                      </p:tavLst>
                                    </p:anim>
                                    <p:animEffect transition="in" filter="fade">
                                      <p:cBhvr>
                                        <p:cTn id="30" dur="1000"/>
                                        <p:tgtEl>
                                          <p:spTgt spid="7">
                                            <p:graphicEl>
                                              <a:dgm id="{7AD97C87-D75F-4F87-B0CB-29785632411E}"/>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7">
                                            <p:graphicEl>
                                              <a:dgm id="{7A4ED1C7-7ECC-497A-A240-5CC2F9EA5E06}"/>
                                            </p:graphicEl>
                                          </p:spTgt>
                                        </p:tgtEl>
                                        <p:attrNameLst>
                                          <p:attrName>style.visibility</p:attrName>
                                        </p:attrNameLst>
                                      </p:cBhvr>
                                      <p:to>
                                        <p:strVal val="visible"/>
                                      </p:to>
                                    </p:set>
                                    <p:anim calcmode="lin" valueType="num">
                                      <p:cBhvr>
                                        <p:cTn id="35" dur="1000" fill="hold"/>
                                        <p:tgtEl>
                                          <p:spTgt spid="7">
                                            <p:graphicEl>
                                              <a:dgm id="{7A4ED1C7-7ECC-497A-A240-5CC2F9EA5E06}"/>
                                            </p:graphicEl>
                                          </p:spTgt>
                                        </p:tgtEl>
                                        <p:attrNameLst>
                                          <p:attrName>ppt_w</p:attrName>
                                        </p:attrNameLst>
                                      </p:cBhvr>
                                      <p:tavLst>
                                        <p:tav tm="0">
                                          <p:val>
                                            <p:fltVal val="0"/>
                                          </p:val>
                                        </p:tav>
                                        <p:tav tm="100000">
                                          <p:val>
                                            <p:strVal val="#ppt_w"/>
                                          </p:val>
                                        </p:tav>
                                      </p:tavLst>
                                    </p:anim>
                                    <p:anim calcmode="lin" valueType="num">
                                      <p:cBhvr>
                                        <p:cTn id="36" dur="1000" fill="hold"/>
                                        <p:tgtEl>
                                          <p:spTgt spid="7">
                                            <p:graphicEl>
                                              <a:dgm id="{7A4ED1C7-7ECC-497A-A240-5CC2F9EA5E06}"/>
                                            </p:graphicEl>
                                          </p:spTgt>
                                        </p:tgtEl>
                                        <p:attrNameLst>
                                          <p:attrName>ppt_h</p:attrName>
                                        </p:attrNameLst>
                                      </p:cBhvr>
                                      <p:tavLst>
                                        <p:tav tm="0">
                                          <p:val>
                                            <p:fltVal val="0"/>
                                          </p:val>
                                        </p:tav>
                                        <p:tav tm="100000">
                                          <p:val>
                                            <p:strVal val="#ppt_h"/>
                                          </p:val>
                                        </p:tav>
                                      </p:tavLst>
                                    </p:anim>
                                    <p:anim calcmode="lin" valueType="num">
                                      <p:cBhvr>
                                        <p:cTn id="37" dur="1000" fill="hold"/>
                                        <p:tgtEl>
                                          <p:spTgt spid="7">
                                            <p:graphicEl>
                                              <a:dgm id="{7A4ED1C7-7ECC-497A-A240-5CC2F9EA5E06}"/>
                                            </p:graphicEl>
                                          </p:spTgt>
                                        </p:tgtEl>
                                        <p:attrNameLst>
                                          <p:attrName>style.rotation</p:attrName>
                                        </p:attrNameLst>
                                      </p:cBhvr>
                                      <p:tavLst>
                                        <p:tav tm="0">
                                          <p:val>
                                            <p:fltVal val="90"/>
                                          </p:val>
                                        </p:tav>
                                        <p:tav tm="100000">
                                          <p:val>
                                            <p:fltVal val="0"/>
                                          </p:val>
                                        </p:tav>
                                      </p:tavLst>
                                    </p:anim>
                                    <p:animEffect transition="in" filter="fade">
                                      <p:cBhvr>
                                        <p:cTn id="38" dur="1000"/>
                                        <p:tgtEl>
                                          <p:spTgt spid="7">
                                            <p:graphicEl>
                                              <a:dgm id="{7A4ED1C7-7ECC-497A-A240-5CC2F9EA5E06}"/>
                                            </p:graphicEl>
                                          </p:spTgt>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7">
                                            <p:graphicEl>
                                              <a:dgm id="{632828A7-8FBD-42BB-9447-2E7CCF1E1B0F}"/>
                                            </p:graphicEl>
                                          </p:spTgt>
                                        </p:tgtEl>
                                        <p:attrNameLst>
                                          <p:attrName>style.visibility</p:attrName>
                                        </p:attrNameLst>
                                      </p:cBhvr>
                                      <p:to>
                                        <p:strVal val="visible"/>
                                      </p:to>
                                    </p:set>
                                    <p:anim calcmode="lin" valueType="num">
                                      <p:cBhvr>
                                        <p:cTn id="41" dur="1000" fill="hold"/>
                                        <p:tgtEl>
                                          <p:spTgt spid="7">
                                            <p:graphicEl>
                                              <a:dgm id="{632828A7-8FBD-42BB-9447-2E7CCF1E1B0F}"/>
                                            </p:graphicEl>
                                          </p:spTgt>
                                        </p:tgtEl>
                                        <p:attrNameLst>
                                          <p:attrName>ppt_w</p:attrName>
                                        </p:attrNameLst>
                                      </p:cBhvr>
                                      <p:tavLst>
                                        <p:tav tm="0">
                                          <p:val>
                                            <p:fltVal val="0"/>
                                          </p:val>
                                        </p:tav>
                                        <p:tav tm="100000">
                                          <p:val>
                                            <p:strVal val="#ppt_w"/>
                                          </p:val>
                                        </p:tav>
                                      </p:tavLst>
                                    </p:anim>
                                    <p:anim calcmode="lin" valueType="num">
                                      <p:cBhvr>
                                        <p:cTn id="42" dur="1000" fill="hold"/>
                                        <p:tgtEl>
                                          <p:spTgt spid="7">
                                            <p:graphicEl>
                                              <a:dgm id="{632828A7-8FBD-42BB-9447-2E7CCF1E1B0F}"/>
                                            </p:graphicEl>
                                          </p:spTgt>
                                        </p:tgtEl>
                                        <p:attrNameLst>
                                          <p:attrName>ppt_h</p:attrName>
                                        </p:attrNameLst>
                                      </p:cBhvr>
                                      <p:tavLst>
                                        <p:tav tm="0">
                                          <p:val>
                                            <p:fltVal val="0"/>
                                          </p:val>
                                        </p:tav>
                                        <p:tav tm="100000">
                                          <p:val>
                                            <p:strVal val="#ppt_h"/>
                                          </p:val>
                                        </p:tav>
                                      </p:tavLst>
                                    </p:anim>
                                    <p:anim calcmode="lin" valueType="num">
                                      <p:cBhvr>
                                        <p:cTn id="43" dur="1000" fill="hold"/>
                                        <p:tgtEl>
                                          <p:spTgt spid="7">
                                            <p:graphicEl>
                                              <a:dgm id="{632828A7-8FBD-42BB-9447-2E7CCF1E1B0F}"/>
                                            </p:graphicEl>
                                          </p:spTgt>
                                        </p:tgtEl>
                                        <p:attrNameLst>
                                          <p:attrName>style.rotation</p:attrName>
                                        </p:attrNameLst>
                                      </p:cBhvr>
                                      <p:tavLst>
                                        <p:tav tm="0">
                                          <p:val>
                                            <p:fltVal val="90"/>
                                          </p:val>
                                        </p:tav>
                                        <p:tav tm="100000">
                                          <p:val>
                                            <p:fltVal val="0"/>
                                          </p:val>
                                        </p:tav>
                                      </p:tavLst>
                                    </p:anim>
                                    <p:animEffect transition="in" filter="fade">
                                      <p:cBhvr>
                                        <p:cTn id="44" dur="1000"/>
                                        <p:tgtEl>
                                          <p:spTgt spid="7">
                                            <p:graphicEl>
                                              <a:dgm id="{632828A7-8FBD-42BB-9447-2E7CCF1E1B0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rcRect l="11166"/>
          <a:stretch>
            <a:fillRect/>
          </a:stretch>
        </a:blipFill>
        <a:effectLst/>
      </p:bgPr>
    </p:bg>
    <p:spTree>
      <p:nvGrpSpPr>
        <p:cNvPr id="1" name=""/>
        <p:cNvGrpSpPr/>
        <p:nvPr/>
      </p:nvGrpSpPr>
      <p:grpSpPr>
        <a:xfrm>
          <a:off x="0" y="0"/>
          <a:ext cx="0" cy="0"/>
          <a:chOff x="0" y="0"/>
          <a:chExt cx="0" cy="0"/>
        </a:xfrm>
      </p:grpSpPr>
      <p:pic>
        <p:nvPicPr>
          <p:cNvPr id="10242" name="Picture 2" descr="åçã®èª¬æã¯ããã¾ããã"/>
          <p:cNvPicPr>
            <a:picLocks noChangeAspect="1" noChangeArrowheads="1"/>
          </p:cNvPicPr>
          <p:nvPr/>
        </p:nvPicPr>
        <p:blipFill rotWithShape="1">
          <a:blip r:embed="rId4">
            <a:extLst>
              <a:ext uri="{28A0092B-C50C-407E-A947-70E740481C1C}">
                <a14:useLocalDpi xmlns:a14="http://schemas.microsoft.com/office/drawing/2010/main" val="0"/>
              </a:ext>
            </a:extLst>
          </a:blip>
          <a:srcRect b="18955"/>
          <a:stretch/>
        </p:blipFill>
        <p:spPr bwMode="auto">
          <a:xfrm>
            <a:off x="-24582" y="-609600"/>
            <a:ext cx="9778181" cy="79248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0"/>
          <p:cNvSpPr>
            <a:spLocks noGrp="1"/>
          </p:cNvSpPr>
          <p:nvPr>
            <p:ph type="ftr" sz="quarter" idx="11"/>
          </p:nvPr>
        </p:nvSpPr>
        <p:spPr/>
        <p:txBody>
          <a:bodyPr/>
          <a:lstStyle/>
          <a:p>
            <a:r>
              <a:rPr lang="en-US" smtClean="0"/>
              <a:t>DUREX VIỆT NAM</a:t>
            </a:r>
            <a:endParaRPr lang="en-US"/>
          </a:p>
        </p:txBody>
      </p:sp>
      <p:sp>
        <p:nvSpPr>
          <p:cNvPr id="12" name="Slide Number Placeholder 11"/>
          <p:cNvSpPr>
            <a:spLocks noGrp="1"/>
          </p:cNvSpPr>
          <p:nvPr>
            <p:ph type="sldNum" sz="quarter" idx="12"/>
          </p:nvPr>
        </p:nvSpPr>
        <p:spPr/>
        <p:txBody>
          <a:bodyPr/>
          <a:lstStyle/>
          <a:p>
            <a:fld id="{B6F15528-21DE-4FAA-801E-634DDDAF4B2B}" type="slidenum">
              <a:rPr lang="en-US" smtClean="0"/>
              <a:pPr/>
              <a:t>24</a:t>
            </a:fld>
            <a:endParaRPr lang="en-US"/>
          </a:p>
        </p:txBody>
      </p:sp>
      <p:sp>
        <p:nvSpPr>
          <p:cNvPr id="19" name="TextBox 10"/>
          <p:cNvSpPr txBox="1"/>
          <p:nvPr/>
        </p:nvSpPr>
        <p:spPr>
          <a:xfrm>
            <a:off x="2136058" y="381000"/>
            <a:ext cx="6553200" cy="1231106"/>
          </a:xfrm>
          <a:prstGeom prst="rect">
            <a:avLst/>
          </a:prstGeom>
        </p:spPr>
        <p:txBody>
          <a:bodyPr wrap="square" lIns="0" tIns="0" rIns="0" bIns="0" rtlCol="0" anchor="t">
            <a:spAutoFit/>
          </a:bodyPr>
          <a:lstStyle/>
          <a:p>
            <a:pPr algn="ctr"/>
            <a:r>
              <a:rPr lang="vi-VN" sz="4000" b="1" dirty="0" smtClean="0">
                <a:solidFill>
                  <a:srgbClr val="FFFFFF"/>
                </a:solidFill>
                <a:latin typeface="Corbel" panose="020B0503020204020204" pitchFamily="34" charset="0"/>
              </a:rPr>
              <a:t>ĐỈNH CAO</a:t>
            </a:r>
          </a:p>
          <a:p>
            <a:pPr algn="ctr"/>
            <a:r>
              <a:rPr lang="vi-VN" sz="4000" b="1" dirty="0" smtClean="0">
                <a:solidFill>
                  <a:srgbClr val="FFFFFF"/>
                </a:solidFill>
                <a:latin typeface="Corbel" panose="020B0503020204020204" pitchFamily="34" charset="0"/>
              </a:rPr>
              <a:t>CONTENT MARKETING</a:t>
            </a:r>
            <a:endParaRPr lang="en-US" sz="4000" b="1" dirty="0">
              <a:solidFill>
                <a:srgbClr val="FFFFFF"/>
              </a:solidFill>
              <a:latin typeface="Corbel" panose="020B0503020204020204" pitchFamily="34" charset="0"/>
            </a:endParaRPr>
          </a:p>
        </p:txBody>
      </p:sp>
    </p:spTree>
    <p:extLst>
      <p:ext uri="{BB962C8B-B14F-4D97-AF65-F5344CB8AC3E}">
        <p14:creationId xmlns:p14="http://schemas.microsoft.com/office/powerpoint/2010/main" val="3197369076"/>
      </p:ext>
    </p:extLst>
  </p:cSld>
  <p:clrMapOvr>
    <a:masterClrMapping/>
  </p:clrMapOvr>
  <p:transition spd="slow">
    <p:randomBar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21748"/>
        </a:solidFill>
        <a:effectLst/>
      </p:bgPr>
    </p:bg>
    <p:spTree>
      <p:nvGrpSpPr>
        <p:cNvPr id="1" name=""/>
        <p:cNvGrpSpPr/>
        <p:nvPr/>
      </p:nvGrpSpPr>
      <p:grpSpPr>
        <a:xfrm>
          <a:off x="0" y="0"/>
          <a:ext cx="0" cy="0"/>
          <a:chOff x="0" y="0"/>
          <a:chExt cx="0" cy="0"/>
        </a:xfrm>
      </p:grpSpPr>
      <p:pic>
        <p:nvPicPr>
          <p:cNvPr id="1028" name="Picture 4" descr="åçã®èª¬æã¯ããã¾ããã"/>
          <p:cNvPicPr>
            <a:picLocks noChangeAspect="1" noChangeArrowheads="1"/>
          </p:cNvPicPr>
          <p:nvPr/>
        </p:nvPicPr>
        <p:blipFill rotWithShape="1">
          <a:blip r:embed="rId3">
            <a:extLst>
              <a:ext uri="{28A0092B-C50C-407E-A947-70E740481C1C}">
                <a14:useLocalDpi xmlns:a14="http://schemas.microsoft.com/office/drawing/2010/main" val="0"/>
              </a:ext>
            </a:extLst>
          </a:blip>
          <a:srcRect t="17015" b="8035"/>
          <a:stretch/>
        </p:blipFill>
        <p:spPr bwMode="auto">
          <a:xfrm>
            <a:off x="0" y="4916"/>
            <a:ext cx="9753599" cy="7310284"/>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0"/>
          <p:cNvSpPr>
            <a:spLocks noGrp="1"/>
          </p:cNvSpPr>
          <p:nvPr>
            <p:ph type="ftr" sz="quarter" idx="11"/>
          </p:nvPr>
        </p:nvSpPr>
        <p:spPr>
          <a:ln>
            <a:solidFill>
              <a:schemeClr val="bg1"/>
            </a:solidFill>
          </a:ln>
        </p:spPr>
        <p:txBody>
          <a:bodyPr/>
          <a:lstStyle/>
          <a:p>
            <a:r>
              <a:rPr lang="en-US" dirty="0" smtClean="0"/>
              <a:t>DUREX VIỆT NAM</a:t>
            </a:r>
            <a:endParaRPr lang="en-US" dirty="0"/>
          </a:p>
        </p:txBody>
      </p:sp>
      <p:sp>
        <p:nvSpPr>
          <p:cNvPr id="12" name="Slide Number Placeholder 11"/>
          <p:cNvSpPr>
            <a:spLocks noGrp="1"/>
          </p:cNvSpPr>
          <p:nvPr>
            <p:ph type="sldNum" sz="quarter" idx="12"/>
          </p:nvPr>
        </p:nvSpPr>
        <p:spPr/>
        <p:txBody>
          <a:bodyPr/>
          <a:lstStyle/>
          <a:p>
            <a:fld id="{B6F15528-21DE-4FAA-801E-634DDDAF4B2B}" type="slidenum">
              <a:rPr lang="en-US" smtClean="0">
                <a:solidFill>
                  <a:schemeClr val="bg1"/>
                </a:solidFill>
              </a:rPr>
              <a:pPr/>
              <a:t>25</a:t>
            </a:fld>
            <a:endParaRPr lang="en-US" dirty="0">
              <a:solidFill>
                <a:schemeClr val="bg1"/>
              </a:solidFill>
            </a:endParaRPr>
          </a:p>
        </p:txBody>
      </p:sp>
    </p:spTree>
    <p:extLst>
      <p:ext uri="{BB962C8B-B14F-4D97-AF65-F5344CB8AC3E}">
        <p14:creationId xmlns:p14="http://schemas.microsoft.com/office/powerpoint/2010/main" val="1125945408"/>
      </p:ext>
    </p:extLst>
  </p:cSld>
  <p:clrMapOvr>
    <a:masterClrMapping/>
  </p:clrMapOvr>
  <p:transition spd="slow">
    <p:randomBar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rcRect l="11166"/>
          <a:stretch>
            <a:fillRect/>
          </a:stretch>
        </a:blipFill>
        <a:effectLst/>
      </p:bgPr>
    </p:bg>
    <p:spTree>
      <p:nvGrpSpPr>
        <p:cNvPr id="1" name=""/>
        <p:cNvGrpSpPr/>
        <p:nvPr/>
      </p:nvGrpSpPr>
      <p:grpSpPr>
        <a:xfrm>
          <a:off x="0" y="0"/>
          <a:ext cx="0" cy="0"/>
          <a:chOff x="0" y="0"/>
          <a:chExt cx="0" cy="0"/>
        </a:xfrm>
      </p:grpSpPr>
      <p:pic>
        <p:nvPicPr>
          <p:cNvPr id="5122" name="Picture 2" descr="åçã®èª¬æã¯ããã¾ããã"/>
          <p:cNvPicPr>
            <a:picLocks noChangeAspect="1" noChangeArrowheads="1"/>
          </p:cNvPicPr>
          <p:nvPr/>
        </p:nvPicPr>
        <p:blipFill rotWithShape="1">
          <a:blip r:embed="rId4">
            <a:extLst>
              <a:ext uri="{28A0092B-C50C-407E-A947-70E740481C1C}">
                <a14:useLocalDpi xmlns:a14="http://schemas.microsoft.com/office/drawing/2010/main" val="0"/>
              </a:ext>
            </a:extLst>
          </a:blip>
          <a:srcRect b="25283"/>
          <a:stretch/>
        </p:blipFill>
        <p:spPr bwMode="auto">
          <a:xfrm>
            <a:off x="-36871" y="1"/>
            <a:ext cx="9790471" cy="73152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0"/>
          <p:cNvSpPr>
            <a:spLocks noGrp="1"/>
          </p:cNvSpPr>
          <p:nvPr>
            <p:ph type="ftr" sz="quarter" idx="11"/>
          </p:nvPr>
        </p:nvSpPr>
        <p:spPr>
          <a:ln>
            <a:solidFill>
              <a:schemeClr val="bg1"/>
            </a:solidFill>
          </a:ln>
        </p:spPr>
        <p:txBody>
          <a:bodyPr/>
          <a:lstStyle/>
          <a:p>
            <a:r>
              <a:rPr lang="en-US" dirty="0" smtClean="0"/>
              <a:t>DUREX VIỆT NAM</a:t>
            </a:r>
            <a:endParaRPr lang="en-US" dirty="0"/>
          </a:p>
        </p:txBody>
      </p:sp>
      <p:sp>
        <p:nvSpPr>
          <p:cNvPr id="12" name="Slide Number Placeholder 1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506107496"/>
      </p:ext>
    </p:extLst>
  </p:cSld>
  <p:clrMapOvr>
    <a:masterClrMapping/>
  </p:clrMapOvr>
  <p:transition spd="slow">
    <p:randomBar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rcRect l="11166"/>
          <a:stretch>
            <a:fillRect/>
          </a:stretch>
        </a:blipFill>
        <a:effectLst/>
      </p:bgPr>
    </p:bg>
    <p:spTree>
      <p:nvGrpSpPr>
        <p:cNvPr id="1" name=""/>
        <p:cNvGrpSpPr/>
        <p:nvPr/>
      </p:nvGrpSpPr>
      <p:grpSpPr>
        <a:xfrm>
          <a:off x="0" y="0"/>
          <a:ext cx="0" cy="0"/>
          <a:chOff x="0" y="0"/>
          <a:chExt cx="0" cy="0"/>
        </a:xfrm>
      </p:grpSpPr>
      <p:pic>
        <p:nvPicPr>
          <p:cNvPr id="6146" name="Picture 2" descr="åçã®èª¬æã¯ããã¾ããã"/>
          <p:cNvPicPr>
            <a:picLocks noChangeAspect="1" noChangeArrowheads="1"/>
          </p:cNvPicPr>
          <p:nvPr/>
        </p:nvPicPr>
        <p:blipFill rotWithShape="1">
          <a:blip r:embed="rId4">
            <a:extLst>
              <a:ext uri="{28A0092B-C50C-407E-A947-70E740481C1C}">
                <a14:useLocalDpi xmlns:a14="http://schemas.microsoft.com/office/drawing/2010/main" val="0"/>
              </a:ext>
            </a:extLst>
          </a:blip>
          <a:srcRect b="25050"/>
          <a:stretch/>
        </p:blipFill>
        <p:spPr bwMode="auto">
          <a:xfrm>
            <a:off x="0" y="4917"/>
            <a:ext cx="9753600" cy="7310284"/>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0"/>
          <p:cNvSpPr>
            <a:spLocks noGrp="1"/>
          </p:cNvSpPr>
          <p:nvPr>
            <p:ph type="ftr" sz="quarter" idx="11"/>
          </p:nvPr>
        </p:nvSpPr>
        <p:spPr>
          <a:ln>
            <a:solidFill>
              <a:schemeClr val="bg1"/>
            </a:solidFill>
          </a:ln>
        </p:spPr>
        <p:txBody>
          <a:bodyPr/>
          <a:lstStyle/>
          <a:p>
            <a:r>
              <a:rPr lang="en-US" dirty="0" smtClean="0"/>
              <a:t>DUREX VIỆT NAM</a:t>
            </a:r>
            <a:endParaRPr lang="en-US" dirty="0"/>
          </a:p>
        </p:txBody>
      </p:sp>
      <p:sp>
        <p:nvSpPr>
          <p:cNvPr id="12" name="Slide Number Placeholder 11"/>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1601285035"/>
      </p:ext>
    </p:extLst>
  </p:cSld>
  <p:clrMapOvr>
    <a:masterClrMapping/>
  </p:clrMapOvr>
  <p:transition spd="slow">
    <p:randomBar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rcRect l="11166"/>
          <a:stretch>
            <a:fillRect/>
          </a:stretch>
        </a:blipFill>
        <a:effectLst/>
      </p:bgPr>
    </p:bg>
    <p:spTree>
      <p:nvGrpSpPr>
        <p:cNvPr id="1" name=""/>
        <p:cNvGrpSpPr/>
        <p:nvPr/>
      </p:nvGrpSpPr>
      <p:grpSpPr>
        <a:xfrm>
          <a:off x="0" y="0"/>
          <a:ext cx="0" cy="0"/>
          <a:chOff x="0" y="0"/>
          <a:chExt cx="0" cy="0"/>
        </a:xfrm>
      </p:grpSpPr>
      <p:pic>
        <p:nvPicPr>
          <p:cNvPr id="7170" name="Picture 2" descr="ç»åã«å«ã¾ãã¦ããå¯è½æ§ããããã®:ãã­ã¹ã"/>
          <p:cNvPicPr>
            <a:picLocks noChangeAspect="1" noChangeArrowheads="1"/>
          </p:cNvPicPr>
          <p:nvPr/>
        </p:nvPicPr>
        <p:blipFill rotWithShape="1">
          <a:blip r:embed="rId4">
            <a:extLst>
              <a:ext uri="{28A0092B-C50C-407E-A947-70E740481C1C}">
                <a14:useLocalDpi xmlns:a14="http://schemas.microsoft.com/office/drawing/2010/main" val="0"/>
              </a:ext>
            </a:extLst>
          </a:blip>
          <a:srcRect b="25151"/>
          <a:stretch/>
        </p:blipFill>
        <p:spPr bwMode="auto">
          <a:xfrm>
            <a:off x="-19666" y="0"/>
            <a:ext cx="9773265" cy="73152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0"/>
          <p:cNvSpPr>
            <a:spLocks noGrp="1"/>
          </p:cNvSpPr>
          <p:nvPr>
            <p:ph type="ftr" sz="quarter" idx="11"/>
          </p:nvPr>
        </p:nvSpPr>
        <p:spPr>
          <a:ln>
            <a:solidFill>
              <a:schemeClr val="bg1"/>
            </a:solidFill>
          </a:ln>
        </p:spPr>
        <p:txBody>
          <a:bodyPr/>
          <a:lstStyle/>
          <a:p>
            <a:r>
              <a:rPr lang="en-US" dirty="0" smtClean="0"/>
              <a:t>DUREX VIỆT NAM</a:t>
            </a:r>
            <a:endParaRPr lang="en-US" dirty="0"/>
          </a:p>
        </p:txBody>
      </p:sp>
      <p:sp>
        <p:nvSpPr>
          <p:cNvPr id="12" name="Slide Number Placeholder 1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428762795"/>
      </p:ext>
    </p:extLst>
  </p:cSld>
  <p:clrMapOvr>
    <a:masterClrMapping/>
  </p:clrMapOvr>
  <p:transition spd="slow">
    <p:randomBar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21748"/>
        </a:solidFill>
        <a:effectLst/>
      </p:bgPr>
    </p:bg>
    <p:spTree>
      <p:nvGrpSpPr>
        <p:cNvPr id="1" name=""/>
        <p:cNvGrpSpPr/>
        <p:nvPr/>
      </p:nvGrpSpPr>
      <p:grpSpPr>
        <a:xfrm>
          <a:off x="0" y="0"/>
          <a:ext cx="0" cy="0"/>
          <a:chOff x="0" y="0"/>
          <a:chExt cx="0" cy="0"/>
        </a:xfrm>
      </p:grpSpPr>
      <p:pic>
        <p:nvPicPr>
          <p:cNvPr id="1026" name="Picture 2" descr="åçã®èª¬æã¯ããã¾ããã"/>
          <p:cNvPicPr>
            <a:picLocks noChangeAspect="1" noChangeArrowheads="1"/>
          </p:cNvPicPr>
          <p:nvPr/>
        </p:nvPicPr>
        <p:blipFill rotWithShape="1">
          <a:blip r:embed="rId3">
            <a:extLst>
              <a:ext uri="{28A0092B-C50C-407E-A947-70E740481C1C}">
                <a14:useLocalDpi xmlns:a14="http://schemas.microsoft.com/office/drawing/2010/main" val="0"/>
              </a:ext>
            </a:extLst>
          </a:blip>
          <a:srcRect b="24947"/>
          <a:stretch/>
        </p:blipFill>
        <p:spPr bwMode="auto">
          <a:xfrm>
            <a:off x="6926" y="0"/>
            <a:ext cx="9746673" cy="73152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0"/>
          <p:cNvSpPr>
            <a:spLocks noGrp="1"/>
          </p:cNvSpPr>
          <p:nvPr>
            <p:ph type="ftr" sz="quarter" idx="11"/>
          </p:nvPr>
        </p:nvSpPr>
        <p:spPr>
          <a:ln>
            <a:solidFill>
              <a:schemeClr val="bg1"/>
            </a:solidFill>
          </a:ln>
        </p:spPr>
        <p:txBody>
          <a:bodyPr/>
          <a:lstStyle/>
          <a:p>
            <a:r>
              <a:rPr lang="en-US" dirty="0" smtClean="0"/>
              <a:t>DUREX VIỆT NAM</a:t>
            </a:r>
            <a:endParaRPr lang="en-US" dirty="0"/>
          </a:p>
        </p:txBody>
      </p:sp>
      <p:sp>
        <p:nvSpPr>
          <p:cNvPr id="12" name="Slide Number Placeholder 11"/>
          <p:cNvSpPr>
            <a:spLocks noGrp="1"/>
          </p:cNvSpPr>
          <p:nvPr>
            <p:ph type="sldNum" sz="quarter" idx="12"/>
          </p:nvPr>
        </p:nvSpPr>
        <p:spPr/>
        <p:txBody>
          <a:bodyPr/>
          <a:lstStyle/>
          <a:p>
            <a:fld id="{B6F15528-21DE-4FAA-801E-634DDDAF4B2B}" type="slidenum">
              <a:rPr lang="en-US" smtClean="0">
                <a:solidFill>
                  <a:schemeClr val="bg1"/>
                </a:solidFill>
              </a:rPr>
              <a:pPr/>
              <a:t>29</a:t>
            </a:fld>
            <a:endParaRPr lang="en-US" dirty="0">
              <a:solidFill>
                <a:schemeClr val="bg1"/>
              </a:solidFill>
            </a:endParaRPr>
          </a:p>
        </p:txBody>
      </p:sp>
      <p:sp>
        <p:nvSpPr>
          <p:cNvPr id="19" name="TextBox 10"/>
          <p:cNvSpPr txBox="1"/>
          <p:nvPr/>
        </p:nvSpPr>
        <p:spPr>
          <a:xfrm>
            <a:off x="1603662" y="685800"/>
            <a:ext cx="6553200" cy="1313436"/>
          </a:xfrm>
          <a:prstGeom prst="rect">
            <a:avLst/>
          </a:prstGeom>
        </p:spPr>
        <p:txBody>
          <a:bodyPr wrap="square" lIns="0" tIns="0" rIns="0" bIns="0" rtlCol="0" anchor="t">
            <a:spAutoFit/>
          </a:bodyPr>
          <a:lstStyle/>
          <a:p>
            <a:pPr algn="ctr">
              <a:lnSpc>
                <a:spcPct val="150000"/>
              </a:lnSpc>
            </a:pPr>
            <a:r>
              <a:rPr lang="en-US" sz="3000" b="1" dirty="0" smtClean="0">
                <a:solidFill>
                  <a:srgbClr val="FFFFFF"/>
                </a:solidFill>
                <a:latin typeface="Corbel" panose="020B0503020204020204" pitchFamily="34" charset="0"/>
              </a:rPr>
              <a:t>THÔNG BÁO XUẤT HIỆN TRÊN CONCUNG.COM</a:t>
            </a:r>
            <a:endParaRPr lang="en-US" sz="3000" b="1" dirty="0">
              <a:solidFill>
                <a:srgbClr val="FFFFFF"/>
              </a:solidFill>
              <a:latin typeface="Corbel" panose="020B0503020204020204" pitchFamily="34" charset="0"/>
            </a:endParaRPr>
          </a:p>
        </p:txBody>
      </p:sp>
    </p:spTree>
    <p:extLst>
      <p:ext uri="{BB962C8B-B14F-4D97-AF65-F5344CB8AC3E}">
        <p14:creationId xmlns:p14="http://schemas.microsoft.com/office/powerpoint/2010/main" val="403506872"/>
      </p:ext>
    </p:extLst>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4B2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CrisscrossEtching/>
                    </a14:imgEffect>
                    <a14:imgEffect>
                      <a14:colorTemperature colorTemp="112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0"/>
            <a:ext cx="9753600" cy="7315200"/>
          </a:xfrm>
          <a:prstGeom prst="rect">
            <a:avLst/>
          </a:prstGeom>
        </p:spPr>
      </p:pic>
      <p:grpSp>
        <p:nvGrpSpPr>
          <p:cNvPr id="4" name="Group 4"/>
          <p:cNvGrpSpPr/>
          <p:nvPr/>
        </p:nvGrpSpPr>
        <p:grpSpPr>
          <a:xfrm>
            <a:off x="-66675" y="1866899"/>
            <a:ext cx="9886572" cy="3581400"/>
            <a:chOff x="0" y="0"/>
            <a:chExt cx="13182096" cy="4775200"/>
          </a:xfrm>
        </p:grpSpPr>
        <p:sp>
          <p:nvSpPr>
            <p:cNvPr id="5" name="Freeform 5"/>
            <p:cNvSpPr/>
            <p:nvPr/>
          </p:nvSpPr>
          <p:spPr>
            <a:xfrm>
              <a:off x="0" y="0"/>
              <a:ext cx="13182096" cy="4775200"/>
            </a:xfrm>
            <a:custGeom>
              <a:avLst/>
              <a:gdLst/>
              <a:ahLst/>
              <a:cxnLst/>
              <a:rect l="l" t="t" r="r" b="b"/>
              <a:pathLst>
                <a:path w="13182096" h="4775200">
                  <a:moveTo>
                    <a:pt x="0" y="0"/>
                  </a:moveTo>
                  <a:lnTo>
                    <a:pt x="13182096" y="0"/>
                  </a:lnTo>
                  <a:lnTo>
                    <a:pt x="13182096" y="4775200"/>
                  </a:lnTo>
                  <a:lnTo>
                    <a:pt x="0" y="4775200"/>
                  </a:lnTo>
                  <a:close/>
                </a:path>
              </a:pathLst>
            </a:custGeom>
            <a:noFill/>
            <a:ln>
              <a:noFill/>
            </a:ln>
          </p:spPr>
          <p:style>
            <a:lnRef idx="2">
              <a:schemeClr val="accent1"/>
            </a:lnRef>
            <a:fillRef idx="1">
              <a:schemeClr val="lt1"/>
            </a:fillRef>
            <a:effectRef idx="0">
              <a:schemeClr val="accent1"/>
            </a:effectRef>
            <a:fontRef idx="minor">
              <a:schemeClr val="dk1"/>
            </a:fontRef>
          </p:style>
        </p:sp>
      </p:grpSp>
      <p:grpSp>
        <p:nvGrpSpPr>
          <p:cNvPr id="6" name="Group 6"/>
          <p:cNvGrpSpPr/>
          <p:nvPr/>
        </p:nvGrpSpPr>
        <p:grpSpPr>
          <a:xfrm>
            <a:off x="2895600" y="629316"/>
            <a:ext cx="3838575" cy="3492212"/>
            <a:chOff x="-266700" y="-2432874"/>
            <a:chExt cx="5118100" cy="4656281"/>
          </a:xfrm>
        </p:grpSpPr>
        <p:sp>
          <p:nvSpPr>
            <p:cNvPr id="7" name="TextBox 7"/>
            <p:cNvSpPr txBox="1"/>
            <p:nvPr/>
          </p:nvSpPr>
          <p:spPr>
            <a:xfrm>
              <a:off x="-266700" y="-2432874"/>
              <a:ext cx="4851400" cy="729345"/>
            </a:xfrm>
            <a:prstGeom prst="rect">
              <a:avLst/>
            </a:prstGeom>
          </p:spPr>
          <p:txBody>
            <a:bodyPr lIns="0" tIns="0" rIns="0" bIns="0" rtlCol="0" anchor="t">
              <a:spAutoFit/>
            </a:bodyPr>
            <a:lstStyle/>
            <a:p>
              <a:pPr algn="ctr">
                <a:lnSpc>
                  <a:spcPts val="4183"/>
                </a:lnSpc>
              </a:pPr>
              <a:r>
                <a:rPr lang="en-US" sz="4226" b="1" dirty="0" err="1" smtClean="0">
                  <a:solidFill>
                    <a:srgbClr val="EB4B21"/>
                  </a:solidFill>
                  <a:latin typeface="Corbel" panose="020B0503020204020204" pitchFamily="34" charset="0"/>
                </a:rPr>
                <a:t>Thương</a:t>
              </a:r>
              <a:r>
                <a:rPr lang="en-US" sz="4226" b="1" dirty="0" smtClean="0">
                  <a:solidFill>
                    <a:srgbClr val="EB4B21"/>
                  </a:solidFill>
                  <a:latin typeface="Corbel" panose="020B0503020204020204" pitchFamily="34" charset="0"/>
                </a:rPr>
                <a:t> hiệu</a:t>
              </a:r>
              <a:endParaRPr lang="en-US" sz="4226" b="1" dirty="0">
                <a:solidFill>
                  <a:srgbClr val="EB4B21"/>
                </a:solidFill>
                <a:latin typeface="Corbel" panose="020B0503020204020204" pitchFamily="34" charset="0"/>
              </a:endParaRPr>
            </a:p>
          </p:txBody>
        </p:sp>
        <p:sp>
          <p:nvSpPr>
            <p:cNvPr id="8" name="TextBox 8"/>
            <p:cNvSpPr txBox="1"/>
            <p:nvPr/>
          </p:nvSpPr>
          <p:spPr>
            <a:xfrm>
              <a:off x="0" y="1773967"/>
              <a:ext cx="4851400" cy="449440"/>
            </a:xfrm>
            <a:prstGeom prst="rect">
              <a:avLst/>
            </a:prstGeom>
          </p:spPr>
          <p:txBody>
            <a:bodyPr lIns="0" tIns="0" rIns="0" bIns="0" rtlCol="0" anchor="t">
              <a:spAutoFit/>
            </a:bodyPr>
            <a:lstStyle/>
            <a:p>
              <a:pPr algn="ctr">
                <a:lnSpc>
                  <a:spcPts val="2789"/>
                </a:lnSpc>
              </a:pPr>
              <a:endParaRPr lang="en-US" sz="2113" dirty="0">
                <a:solidFill>
                  <a:srgbClr val="000000"/>
                </a:solidFill>
                <a:latin typeface="Glacial Indifference"/>
              </a:endParaRPr>
            </a:p>
          </p:txBody>
        </p:sp>
      </p:grpSp>
      <p:sp>
        <p:nvSpPr>
          <p:cNvPr id="13" name="Footer Placeholder 12"/>
          <p:cNvSpPr>
            <a:spLocks noGrp="1"/>
          </p:cNvSpPr>
          <p:nvPr>
            <p:ph type="ftr" sz="quarter" idx="11"/>
          </p:nvPr>
        </p:nvSpPr>
        <p:spPr/>
        <p:txBody>
          <a:bodyPr/>
          <a:lstStyle/>
          <a:p>
            <a:r>
              <a:rPr lang="en-US" dirty="0" smtClean="0">
                <a:solidFill>
                  <a:srgbClr val="002060"/>
                </a:solidFill>
              </a:rPr>
              <a:t>DUREX VIỆT NAM</a:t>
            </a:r>
            <a:endParaRPr lang="en-US" dirty="0">
              <a:solidFill>
                <a:srgbClr val="002060"/>
              </a:solidFill>
            </a:endParaRPr>
          </a:p>
        </p:txBody>
      </p:sp>
      <p:sp>
        <p:nvSpPr>
          <p:cNvPr id="14" name="Slide Number Placeholder 13"/>
          <p:cNvSpPr>
            <a:spLocks noGrp="1"/>
          </p:cNvSpPr>
          <p:nvPr>
            <p:ph type="sldNum" sz="quarter" idx="12"/>
          </p:nvPr>
        </p:nvSpPr>
        <p:spPr/>
        <p:txBody>
          <a:bodyPr/>
          <a:lstStyle/>
          <a:p>
            <a:fld id="{B6F15528-21DE-4FAA-801E-634DDDAF4B2B}" type="slidenum">
              <a:rPr lang="en-US" smtClean="0"/>
              <a:pPr/>
              <a:t>3</a:t>
            </a:fld>
            <a:endParaRPr lang="en-US"/>
          </a:p>
        </p:txBody>
      </p:sp>
      <p:sp>
        <p:nvSpPr>
          <p:cNvPr id="10" name="AutoShape 2" descr="Image result for durex backgroun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27" name="Diagram 26"/>
          <p:cNvGraphicFramePr/>
          <p:nvPr>
            <p:extLst>
              <p:ext uri="{D42A27DB-BD31-4B8C-83A1-F6EECF244321}">
                <p14:modId xmlns:p14="http://schemas.microsoft.com/office/powerpoint/2010/main" val="2837474320"/>
              </p:ext>
            </p:extLst>
          </p:nvPr>
        </p:nvGraphicFramePr>
        <p:xfrm>
          <a:off x="1102385" y="1285687"/>
          <a:ext cx="7355816" cy="54488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7">
                                            <p:graphicEl>
                                              <a:dgm id="{23711E70-5469-47AE-9833-2E6059851508}"/>
                                            </p:graphicEl>
                                          </p:spTgt>
                                        </p:tgtEl>
                                        <p:attrNameLst>
                                          <p:attrName>style.visibility</p:attrName>
                                        </p:attrNameLst>
                                      </p:cBhvr>
                                      <p:to>
                                        <p:strVal val="visible"/>
                                      </p:to>
                                    </p:set>
                                    <p:anim calcmode="lin" valueType="num">
                                      <p:cBhvr>
                                        <p:cTn id="7" dur="1000" fill="hold"/>
                                        <p:tgtEl>
                                          <p:spTgt spid="27">
                                            <p:graphicEl>
                                              <a:dgm id="{23711E70-5469-47AE-9833-2E6059851508}"/>
                                            </p:graphicEl>
                                          </p:spTgt>
                                        </p:tgtEl>
                                        <p:attrNameLst>
                                          <p:attrName>ppt_w</p:attrName>
                                        </p:attrNameLst>
                                      </p:cBhvr>
                                      <p:tavLst>
                                        <p:tav tm="0">
                                          <p:val>
                                            <p:fltVal val="0"/>
                                          </p:val>
                                        </p:tav>
                                        <p:tav tm="100000">
                                          <p:val>
                                            <p:strVal val="#ppt_w"/>
                                          </p:val>
                                        </p:tav>
                                      </p:tavLst>
                                    </p:anim>
                                    <p:anim calcmode="lin" valueType="num">
                                      <p:cBhvr>
                                        <p:cTn id="8" dur="1000" fill="hold"/>
                                        <p:tgtEl>
                                          <p:spTgt spid="27">
                                            <p:graphicEl>
                                              <a:dgm id="{23711E70-5469-47AE-9833-2E6059851508}"/>
                                            </p:graphicEl>
                                          </p:spTgt>
                                        </p:tgtEl>
                                        <p:attrNameLst>
                                          <p:attrName>ppt_h</p:attrName>
                                        </p:attrNameLst>
                                      </p:cBhvr>
                                      <p:tavLst>
                                        <p:tav tm="0">
                                          <p:val>
                                            <p:fltVal val="0"/>
                                          </p:val>
                                        </p:tav>
                                        <p:tav tm="100000">
                                          <p:val>
                                            <p:strVal val="#ppt_h"/>
                                          </p:val>
                                        </p:tav>
                                      </p:tavLst>
                                    </p:anim>
                                    <p:anim calcmode="lin" valueType="num">
                                      <p:cBhvr>
                                        <p:cTn id="9" dur="1000" fill="hold"/>
                                        <p:tgtEl>
                                          <p:spTgt spid="27">
                                            <p:graphicEl>
                                              <a:dgm id="{23711E70-5469-47AE-9833-2E6059851508}"/>
                                            </p:graphicEl>
                                          </p:spTgt>
                                        </p:tgtEl>
                                        <p:attrNameLst>
                                          <p:attrName>style.rotation</p:attrName>
                                        </p:attrNameLst>
                                      </p:cBhvr>
                                      <p:tavLst>
                                        <p:tav tm="0">
                                          <p:val>
                                            <p:fltVal val="90"/>
                                          </p:val>
                                        </p:tav>
                                        <p:tav tm="100000">
                                          <p:val>
                                            <p:fltVal val="0"/>
                                          </p:val>
                                        </p:tav>
                                      </p:tavLst>
                                    </p:anim>
                                    <p:animEffect transition="in" filter="fade">
                                      <p:cBhvr>
                                        <p:cTn id="10" dur="1000"/>
                                        <p:tgtEl>
                                          <p:spTgt spid="27">
                                            <p:graphicEl>
                                              <a:dgm id="{23711E70-5469-47AE-9833-2E6059851508}"/>
                                            </p:graphic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7">
                                            <p:graphicEl>
                                              <a:dgm id="{D218625D-C903-4490-830A-0024F56BC7D3}"/>
                                            </p:graphicEl>
                                          </p:spTgt>
                                        </p:tgtEl>
                                        <p:attrNameLst>
                                          <p:attrName>style.visibility</p:attrName>
                                        </p:attrNameLst>
                                      </p:cBhvr>
                                      <p:to>
                                        <p:strVal val="visible"/>
                                      </p:to>
                                    </p:set>
                                    <p:anim calcmode="lin" valueType="num">
                                      <p:cBhvr>
                                        <p:cTn id="13" dur="1000" fill="hold"/>
                                        <p:tgtEl>
                                          <p:spTgt spid="27">
                                            <p:graphicEl>
                                              <a:dgm id="{D218625D-C903-4490-830A-0024F56BC7D3}"/>
                                            </p:graphicEl>
                                          </p:spTgt>
                                        </p:tgtEl>
                                        <p:attrNameLst>
                                          <p:attrName>ppt_w</p:attrName>
                                        </p:attrNameLst>
                                      </p:cBhvr>
                                      <p:tavLst>
                                        <p:tav tm="0">
                                          <p:val>
                                            <p:fltVal val="0"/>
                                          </p:val>
                                        </p:tav>
                                        <p:tav tm="100000">
                                          <p:val>
                                            <p:strVal val="#ppt_w"/>
                                          </p:val>
                                        </p:tav>
                                      </p:tavLst>
                                    </p:anim>
                                    <p:anim calcmode="lin" valueType="num">
                                      <p:cBhvr>
                                        <p:cTn id="14" dur="1000" fill="hold"/>
                                        <p:tgtEl>
                                          <p:spTgt spid="27">
                                            <p:graphicEl>
                                              <a:dgm id="{D218625D-C903-4490-830A-0024F56BC7D3}"/>
                                            </p:graphicEl>
                                          </p:spTgt>
                                        </p:tgtEl>
                                        <p:attrNameLst>
                                          <p:attrName>ppt_h</p:attrName>
                                        </p:attrNameLst>
                                      </p:cBhvr>
                                      <p:tavLst>
                                        <p:tav tm="0">
                                          <p:val>
                                            <p:fltVal val="0"/>
                                          </p:val>
                                        </p:tav>
                                        <p:tav tm="100000">
                                          <p:val>
                                            <p:strVal val="#ppt_h"/>
                                          </p:val>
                                        </p:tav>
                                      </p:tavLst>
                                    </p:anim>
                                    <p:anim calcmode="lin" valueType="num">
                                      <p:cBhvr>
                                        <p:cTn id="15" dur="1000" fill="hold"/>
                                        <p:tgtEl>
                                          <p:spTgt spid="27">
                                            <p:graphicEl>
                                              <a:dgm id="{D218625D-C903-4490-830A-0024F56BC7D3}"/>
                                            </p:graphicEl>
                                          </p:spTgt>
                                        </p:tgtEl>
                                        <p:attrNameLst>
                                          <p:attrName>style.rotation</p:attrName>
                                        </p:attrNameLst>
                                      </p:cBhvr>
                                      <p:tavLst>
                                        <p:tav tm="0">
                                          <p:val>
                                            <p:fltVal val="90"/>
                                          </p:val>
                                        </p:tav>
                                        <p:tav tm="100000">
                                          <p:val>
                                            <p:fltVal val="0"/>
                                          </p:val>
                                        </p:tav>
                                      </p:tavLst>
                                    </p:anim>
                                    <p:animEffect transition="in" filter="fade">
                                      <p:cBhvr>
                                        <p:cTn id="16" dur="1000"/>
                                        <p:tgtEl>
                                          <p:spTgt spid="27">
                                            <p:graphicEl>
                                              <a:dgm id="{D218625D-C903-4490-830A-0024F56BC7D3}"/>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27">
                                            <p:graphicEl>
                                              <a:dgm id="{FC0BB828-AB81-4580-9CCB-13D17E6CF47C}"/>
                                            </p:graphicEl>
                                          </p:spTgt>
                                        </p:tgtEl>
                                        <p:attrNameLst>
                                          <p:attrName>style.visibility</p:attrName>
                                        </p:attrNameLst>
                                      </p:cBhvr>
                                      <p:to>
                                        <p:strVal val="visible"/>
                                      </p:to>
                                    </p:set>
                                    <p:anim calcmode="lin" valueType="num">
                                      <p:cBhvr>
                                        <p:cTn id="21" dur="1000" fill="hold"/>
                                        <p:tgtEl>
                                          <p:spTgt spid="27">
                                            <p:graphicEl>
                                              <a:dgm id="{FC0BB828-AB81-4580-9CCB-13D17E6CF47C}"/>
                                            </p:graphicEl>
                                          </p:spTgt>
                                        </p:tgtEl>
                                        <p:attrNameLst>
                                          <p:attrName>ppt_w</p:attrName>
                                        </p:attrNameLst>
                                      </p:cBhvr>
                                      <p:tavLst>
                                        <p:tav tm="0">
                                          <p:val>
                                            <p:fltVal val="0"/>
                                          </p:val>
                                        </p:tav>
                                        <p:tav tm="100000">
                                          <p:val>
                                            <p:strVal val="#ppt_w"/>
                                          </p:val>
                                        </p:tav>
                                      </p:tavLst>
                                    </p:anim>
                                    <p:anim calcmode="lin" valueType="num">
                                      <p:cBhvr>
                                        <p:cTn id="22" dur="1000" fill="hold"/>
                                        <p:tgtEl>
                                          <p:spTgt spid="27">
                                            <p:graphicEl>
                                              <a:dgm id="{FC0BB828-AB81-4580-9CCB-13D17E6CF47C}"/>
                                            </p:graphicEl>
                                          </p:spTgt>
                                        </p:tgtEl>
                                        <p:attrNameLst>
                                          <p:attrName>ppt_h</p:attrName>
                                        </p:attrNameLst>
                                      </p:cBhvr>
                                      <p:tavLst>
                                        <p:tav tm="0">
                                          <p:val>
                                            <p:fltVal val="0"/>
                                          </p:val>
                                        </p:tav>
                                        <p:tav tm="100000">
                                          <p:val>
                                            <p:strVal val="#ppt_h"/>
                                          </p:val>
                                        </p:tav>
                                      </p:tavLst>
                                    </p:anim>
                                    <p:anim calcmode="lin" valueType="num">
                                      <p:cBhvr>
                                        <p:cTn id="23" dur="1000" fill="hold"/>
                                        <p:tgtEl>
                                          <p:spTgt spid="27">
                                            <p:graphicEl>
                                              <a:dgm id="{FC0BB828-AB81-4580-9CCB-13D17E6CF47C}"/>
                                            </p:graphicEl>
                                          </p:spTgt>
                                        </p:tgtEl>
                                        <p:attrNameLst>
                                          <p:attrName>style.rotation</p:attrName>
                                        </p:attrNameLst>
                                      </p:cBhvr>
                                      <p:tavLst>
                                        <p:tav tm="0">
                                          <p:val>
                                            <p:fltVal val="90"/>
                                          </p:val>
                                        </p:tav>
                                        <p:tav tm="100000">
                                          <p:val>
                                            <p:fltVal val="0"/>
                                          </p:val>
                                        </p:tav>
                                      </p:tavLst>
                                    </p:anim>
                                    <p:animEffect transition="in" filter="fade">
                                      <p:cBhvr>
                                        <p:cTn id="24" dur="1000"/>
                                        <p:tgtEl>
                                          <p:spTgt spid="27">
                                            <p:graphicEl>
                                              <a:dgm id="{FC0BB828-AB81-4580-9CCB-13D17E6CF47C}"/>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27">
                                            <p:graphicEl>
                                              <a:dgm id="{D817C35C-8386-4BFC-999D-4A5DE8C931CF}"/>
                                            </p:graphicEl>
                                          </p:spTgt>
                                        </p:tgtEl>
                                        <p:attrNameLst>
                                          <p:attrName>style.visibility</p:attrName>
                                        </p:attrNameLst>
                                      </p:cBhvr>
                                      <p:to>
                                        <p:strVal val="visible"/>
                                      </p:to>
                                    </p:set>
                                    <p:anim calcmode="lin" valueType="num">
                                      <p:cBhvr>
                                        <p:cTn id="29" dur="1000" fill="hold"/>
                                        <p:tgtEl>
                                          <p:spTgt spid="27">
                                            <p:graphicEl>
                                              <a:dgm id="{D817C35C-8386-4BFC-999D-4A5DE8C931CF}"/>
                                            </p:graphicEl>
                                          </p:spTgt>
                                        </p:tgtEl>
                                        <p:attrNameLst>
                                          <p:attrName>ppt_w</p:attrName>
                                        </p:attrNameLst>
                                      </p:cBhvr>
                                      <p:tavLst>
                                        <p:tav tm="0">
                                          <p:val>
                                            <p:fltVal val="0"/>
                                          </p:val>
                                        </p:tav>
                                        <p:tav tm="100000">
                                          <p:val>
                                            <p:strVal val="#ppt_w"/>
                                          </p:val>
                                        </p:tav>
                                      </p:tavLst>
                                    </p:anim>
                                    <p:anim calcmode="lin" valueType="num">
                                      <p:cBhvr>
                                        <p:cTn id="30" dur="1000" fill="hold"/>
                                        <p:tgtEl>
                                          <p:spTgt spid="27">
                                            <p:graphicEl>
                                              <a:dgm id="{D817C35C-8386-4BFC-999D-4A5DE8C931CF}"/>
                                            </p:graphicEl>
                                          </p:spTgt>
                                        </p:tgtEl>
                                        <p:attrNameLst>
                                          <p:attrName>ppt_h</p:attrName>
                                        </p:attrNameLst>
                                      </p:cBhvr>
                                      <p:tavLst>
                                        <p:tav tm="0">
                                          <p:val>
                                            <p:fltVal val="0"/>
                                          </p:val>
                                        </p:tav>
                                        <p:tav tm="100000">
                                          <p:val>
                                            <p:strVal val="#ppt_h"/>
                                          </p:val>
                                        </p:tav>
                                      </p:tavLst>
                                    </p:anim>
                                    <p:anim calcmode="lin" valueType="num">
                                      <p:cBhvr>
                                        <p:cTn id="31" dur="1000" fill="hold"/>
                                        <p:tgtEl>
                                          <p:spTgt spid="27">
                                            <p:graphicEl>
                                              <a:dgm id="{D817C35C-8386-4BFC-999D-4A5DE8C931CF}"/>
                                            </p:graphicEl>
                                          </p:spTgt>
                                        </p:tgtEl>
                                        <p:attrNameLst>
                                          <p:attrName>style.rotation</p:attrName>
                                        </p:attrNameLst>
                                      </p:cBhvr>
                                      <p:tavLst>
                                        <p:tav tm="0">
                                          <p:val>
                                            <p:fltVal val="90"/>
                                          </p:val>
                                        </p:tav>
                                        <p:tav tm="100000">
                                          <p:val>
                                            <p:fltVal val="0"/>
                                          </p:val>
                                        </p:tav>
                                      </p:tavLst>
                                    </p:anim>
                                    <p:animEffect transition="in" filter="fade">
                                      <p:cBhvr>
                                        <p:cTn id="32" dur="1000"/>
                                        <p:tgtEl>
                                          <p:spTgt spid="27">
                                            <p:graphicEl>
                                              <a:dgm id="{D817C35C-8386-4BFC-999D-4A5DE8C931CF}"/>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27">
                                            <p:graphicEl>
                                              <a:dgm id="{B0E36778-E30A-4F12-9468-B9E053CA500A}"/>
                                            </p:graphicEl>
                                          </p:spTgt>
                                        </p:tgtEl>
                                        <p:attrNameLst>
                                          <p:attrName>style.visibility</p:attrName>
                                        </p:attrNameLst>
                                      </p:cBhvr>
                                      <p:to>
                                        <p:strVal val="visible"/>
                                      </p:to>
                                    </p:set>
                                    <p:anim calcmode="lin" valueType="num">
                                      <p:cBhvr>
                                        <p:cTn id="37" dur="1000" fill="hold"/>
                                        <p:tgtEl>
                                          <p:spTgt spid="27">
                                            <p:graphicEl>
                                              <a:dgm id="{B0E36778-E30A-4F12-9468-B9E053CA500A}"/>
                                            </p:graphicEl>
                                          </p:spTgt>
                                        </p:tgtEl>
                                        <p:attrNameLst>
                                          <p:attrName>ppt_w</p:attrName>
                                        </p:attrNameLst>
                                      </p:cBhvr>
                                      <p:tavLst>
                                        <p:tav tm="0">
                                          <p:val>
                                            <p:fltVal val="0"/>
                                          </p:val>
                                        </p:tav>
                                        <p:tav tm="100000">
                                          <p:val>
                                            <p:strVal val="#ppt_w"/>
                                          </p:val>
                                        </p:tav>
                                      </p:tavLst>
                                    </p:anim>
                                    <p:anim calcmode="lin" valueType="num">
                                      <p:cBhvr>
                                        <p:cTn id="38" dur="1000" fill="hold"/>
                                        <p:tgtEl>
                                          <p:spTgt spid="27">
                                            <p:graphicEl>
                                              <a:dgm id="{B0E36778-E30A-4F12-9468-B9E053CA500A}"/>
                                            </p:graphicEl>
                                          </p:spTgt>
                                        </p:tgtEl>
                                        <p:attrNameLst>
                                          <p:attrName>ppt_h</p:attrName>
                                        </p:attrNameLst>
                                      </p:cBhvr>
                                      <p:tavLst>
                                        <p:tav tm="0">
                                          <p:val>
                                            <p:fltVal val="0"/>
                                          </p:val>
                                        </p:tav>
                                        <p:tav tm="100000">
                                          <p:val>
                                            <p:strVal val="#ppt_h"/>
                                          </p:val>
                                        </p:tav>
                                      </p:tavLst>
                                    </p:anim>
                                    <p:anim calcmode="lin" valueType="num">
                                      <p:cBhvr>
                                        <p:cTn id="39" dur="1000" fill="hold"/>
                                        <p:tgtEl>
                                          <p:spTgt spid="27">
                                            <p:graphicEl>
                                              <a:dgm id="{B0E36778-E30A-4F12-9468-B9E053CA500A}"/>
                                            </p:graphicEl>
                                          </p:spTgt>
                                        </p:tgtEl>
                                        <p:attrNameLst>
                                          <p:attrName>style.rotation</p:attrName>
                                        </p:attrNameLst>
                                      </p:cBhvr>
                                      <p:tavLst>
                                        <p:tav tm="0">
                                          <p:val>
                                            <p:fltVal val="90"/>
                                          </p:val>
                                        </p:tav>
                                        <p:tav tm="100000">
                                          <p:val>
                                            <p:fltVal val="0"/>
                                          </p:val>
                                        </p:tav>
                                      </p:tavLst>
                                    </p:anim>
                                    <p:animEffect transition="in" filter="fade">
                                      <p:cBhvr>
                                        <p:cTn id="40" dur="1000"/>
                                        <p:tgtEl>
                                          <p:spTgt spid="27">
                                            <p:graphicEl>
                                              <a:dgm id="{B0E36778-E30A-4F12-9468-B9E053CA500A}"/>
                                            </p:graphic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7">
                                            <p:graphicEl>
                                              <a:dgm id="{0A068C47-2118-4BB5-8F11-33B01C434789}"/>
                                            </p:graphicEl>
                                          </p:spTgt>
                                        </p:tgtEl>
                                        <p:attrNameLst>
                                          <p:attrName>style.visibility</p:attrName>
                                        </p:attrNameLst>
                                      </p:cBhvr>
                                      <p:to>
                                        <p:strVal val="visible"/>
                                      </p:to>
                                    </p:set>
                                    <p:anim calcmode="lin" valueType="num">
                                      <p:cBhvr>
                                        <p:cTn id="43" dur="1000" fill="hold"/>
                                        <p:tgtEl>
                                          <p:spTgt spid="27">
                                            <p:graphicEl>
                                              <a:dgm id="{0A068C47-2118-4BB5-8F11-33B01C434789}"/>
                                            </p:graphicEl>
                                          </p:spTgt>
                                        </p:tgtEl>
                                        <p:attrNameLst>
                                          <p:attrName>ppt_w</p:attrName>
                                        </p:attrNameLst>
                                      </p:cBhvr>
                                      <p:tavLst>
                                        <p:tav tm="0">
                                          <p:val>
                                            <p:fltVal val="0"/>
                                          </p:val>
                                        </p:tav>
                                        <p:tav tm="100000">
                                          <p:val>
                                            <p:strVal val="#ppt_w"/>
                                          </p:val>
                                        </p:tav>
                                      </p:tavLst>
                                    </p:anim>
                                    <p:anim calcmode="lin" valueType="num">
                                      <p:cBhvr>
                                        <p:cTn id="44" dur="1000" fill="hold"/>
                                        <p:tgtEl>
                                          <p:spTgt spid="27">
                                            <p:graphicEl>
                                              <a:dgm id="{0A068C47-2118-4BB5-8F11-33B01C434789}"/>
                                            </p:graphicEl>
                                          </p:spTgt>
                                        </p:tgtEl>
                                        <p:attrNameLst>
                                          <p:attrName>ppt_h</p:attrName>
                                        </p:attrNameLst>
                                      </p:cBhvr>
                                      <p:tavLst>
                                        <p:tav tm="0">
                                          <p:val>
                                            <p:fltVal val="0"/>
                                          </p:val>
                                        </p:tav>
                                        <p:tav tm="100000">
                                          <p:val>
                                            <p:strVal val="#ppt_h"/>
                                          </p:val>
                                        </p:tav>
                                      </p:tavLst>
                                    </p:anim>
                                    <p:anim calcmode="lin" valueType="num">
                                      <p:cBhvr>
                                        <p:cTn id="45" dur="1000" fill="hold"/>
                                        <p:tgtEl>
                                          <p:spTgt spid="27">
                                            <p:graphicEl>
                                              <a:dgm id="{0A068C47-2118-4BB5-8F11-33B01C434789}"/>
                                            </p:graphicEl>
                                          </p:spTgt>
                                        </p:tgtEl>
                                        <p:attrNameLst>
                                          <p:attrName>style.rotation</p:attrName>
                                        </p:attrNameLst>
                                      </p:cBhvr>
                                      <p:tavLst>
                                        <p:tav tm="0">
                                          <p:val>
                                            <p:fltVal val="90"/>
                                          </p:val>
                                        </p:tav>
                                        <p:tav tm="100000">
                                          <p:val>
                                            <p:fltVal val="0"/>
                                          </p:val>
                                        </p:tav>
                                      </p:tavLst>
                                    </p:anim>
                                    <p:animEffect transition="in" filter="fade">
                                      <p:cBhvr>
                                        <p:cTn id="46" dur="1000"/>
                                        <p:tgtEl>
                                          <p:spTgt spid="27">
                                            <p:graphicEl>
                                              <a:dgm id="{0A068C47-2118-4BB5-8F11-33B01C434789}"/>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27">
                                            <p:graphicEl>
                                              <a:dgm id="{5AC6FB19-76E4-4D8C-9694-FB8E9AF89FA3}"/>
                                            </p:graphicEl>
                                          </p:spTgt>
                                        </p:tgtEl>
                                        <p:attrNameLst>
                                          <p:attrName>style.visibility</p:attrName>
                                        </p:attrNameLst>
                                      </p:cBhvr>
                                      <p:to>
                                        <p:strVal val="visible"/>
                                      </p:to>
                                    </p:set>
                                    <p:anim calcmode="lin" valueType="num">
                                      <p:cBhvr>
                                        <p:cTn id="51" dur="1000" fill="hold"/>
                                        <p:tgtEl>
                                          <p:spTgt spid="27">
                                            <p:graphicEl>
                                              <a:dgm id="{5AC6FB19-76E4-4D8C-9694-FB8E9AF89FA3}"/>
                                            </p:graphicEl>
                                          </p:spTgt>
                                        </p:tgtEl>
                                        <p:attrNameLst>
                                          <p:attrName>ppt_w</p:attrName>
                                        </p:attrNameLst>
                                      </p:cBhvr>
                                      <p:tavLst>
                                        <p:tav tm="0">
                                          <p:val>
                                            <p:fltVal val="0"/>
                                          </p:val>
                                        </p:tav>
                                        <p:tav tm="100000">
                                          <p:val>
                                            <p:strVal val="#ppt_w"/>
                                          </p:val>
                                        </p:tav>
                                      </p:tavLst>
                                    </p:anim>
                                    <p:anim calcmode="lin" valueType="num">
                                      <p:cBhvr>
                                        <p:cTn id="52" dur="1000" fill="hold"/>
                                        <p:tgtEl>
                                          <p:spTgt spid="27">
                                            <p:graphicEl>
                                              <a:dgm id="{5AC6FB19-76E4-4D8C-9694-FB8E9AF89FA3}"/>
                                            </p:graphicEl>
                                          </p:spTgt>
                                        </p:tgtEl>
                                        <p:attrNameLst>
                                          <p:attrName>ppt_h</p:attrName>
                                        </p:attrNameLst>
                                      </p:cBhvr>
                                      <p:tavLst>
                                        <p:tav tm="0">
                                          <p:val>
                                            <p:fltVal val="0"/>
                                          </p:val>
                                        </p:tav>
                                        <p:tav tm="100000">
                                          <p:val>
                                            <p:strVal val="#ppt_h"/>
                                          </p:val>
                                        </p:tav>
                                      </p:tavLst>
                                    </p:anim>
                                    <p:anim calcmode="lin" valueType="num">
                                      <p:cBhvr>
                                        <p:cTn id="53" dur="1000" fill="hold"/>
                                        <p:tgtEl>
                                          <p:spTgt spid="27">
                                            <p:graphicEl>
                                              <a:dgm id="{5AC6FB19-76E4-4D8C-9694-FB8E9AF89FA3}"/>
                                            </p:graphicEl>
                                          </p:spTgt>
                                        </p:tgtEl>
                                        <p:attrNameLst>
                                          <p:attrName>style.rotation</p:attrName>
                                        </p:attrNameLst>
                                      </p:cBhvr>
                                      <p:tavLst>
                                        <p:tav tm="0">
                                          <p:val>
                                            <p:fltVal val="90"/>
                                          </p:val>
                                        </p:tav>
                                        <p:tav tm="100000">
                                          <p:val>
                                            <p:fltVal val="0"/>
                                          </p:val>
                                        </p:tav>
                                      </p:tavLst>
                                    </p:anim>
                                    <p:animEffect transition="in" filter="fade">
                                      <p:cBhvr>
                                        <p:cTn id="54" dur="1000"/>
                                        <p:tgtEl>
                                          <p:spTgt spid="27">
                                            <p:graphicEl>
                                              <a:dgm id="{5AC6FB19-76E4-4D8C-9694-FB8E9AF89FA3}"/>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27">
                                            <p:graphicEl>
                                              <a:dgm id="{40546C19-3F87-4122-AF75-5C9F09C4A0F0}"/>
                                            </p:graphicEl>
                                          </p:spTgt>
                                        </p:tgtEl>
                                        <p:attrNameLst>
                                          <p:attrName>style.visibility</p:attrName>
                                        </p:attrNameLst>
                                      </p:cBhvr>
                                      <p:to>
                                        <p:strVal val="visible"/>
                                      </p:to>
                                    </p:set>
                                    <p:anim calcmode="lin" valueType="num">
                                      <p:cBhvr>
                                        <p:cTn id="59" dur="1000" fill="hold"/>
                                        <p:tgtEl>
                                          <p:spTgt spid="27">
                                            <p:graphicEl>
                                              <a:dgm id="{40546C19-3F87-4122-AF75-5C9F09C4A0F0}"/>
                                            </p:graphicEl>
                                          </p:spTgt>
                                        </p:tgtEl>
                                        <p:attrNameLst>
                                          <p:attrName>ppt_w</p:attrName>
                                        </p:attrNameLst>
                                      </p:cBhvr>
                                      <p:tavLst>
                                        <p:tav tm="0">
                                          <p:val>
                                            <p:fltVal val="0"/>
                                          </p:val>
                                        </p:tav>
                                        <p:tav tm="100000">
                                          <p:val>
                                            <p:strVal val="#ppt_w"/>
                                          </p:val>
                                        </p:tav>
                                      </p:tavLst>
                                    </p:anim>
                                    <p:anim calcmode="lin" valueType="num">
                                      <p:cBhvr>
                                        <p:cTn id="60" dur="1000" fill="hold"/>
                                        <p:tgtEl>
                                          <p:spTgt spid="27">
                                            <p:graphicEl>
                                              <a:dgm id="{40546C19-3F87-4122-AF75-5C9F09C4A0F0}"/>
                                            </p:graphicEl>
                                          </p:spTgt>
                                        </p:tgtEl>
                                        <p:attrNameLst>
                                          <p:attrName>ppt_h</p:attrName>
                                        </p:attrNameLst>
                                      </p:cBhvr>
                                      <p:tavLst>
                                        <p:tav tm="0">
                                          <p:val>
                                            <p:fltVal val="0"/>
                                          </p:val>
                                        </p:tav>
                                        <p:tav tm="100000">
                                          <p:val>
                                            <p:strVal val="#ppt_h"/>
                                          </p:val>
                                        </p:tav>
                                      </p:tavLst>
                                    </p:anim>
                                    <p:anim calcmode="lin" valueType="num">
                                      <p:cBhvr>
                                        <p:cTn id="61" dur="1000" fill="hold"/>
                                        <p:tgtEl>
                                          <p:spTgt spid="27">
                                            <p:graphicEl>
                                              <a:dgm id="{40546C19-3F87-4122-AF75-5C9F09C4A0F0}"/>
                                            </p:graphicEl>
                                          </p:spTgt>
                                        </p:tgtEl>
                                        <p:attrNameLst>
                                          <p:attrName>style.rotation</p:attrName>
                                        </p:attrNameLst>
                                      </p:cBhvr>
                                      <p:tavLst>
                                        <p:tav tm="0">
                                          <p:val>
                                            <p:fltVal val="90"/>
                                          </p:val>
                                        </p:tav>
                                        <p:tav tm="100000">
                                          <p:val>
                                            <p:fltVal val="0"/>
                                          </p:val>
                                        </p:tav>
                                      </p:tavLst>
                                    </p:anim>
                                    <p:animEffect transition="in" filter="fade">
                                      <p:cBhvr>
                                        <p:cTn id="62" dur="1000"/>
                                        <p:tgtEl>
                                          <p:spTgt spid="27">
                                            <p:graphicEl>
                                              <a:dgm id="{40546C19-3F87-4122-AF75-5C9F09C4A0F0}"/>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grpId="0" nodeType="clickEffect">
                                  <p:stCondLst>
                                    <p:cond delay="0"/>
                                  </p:stCondLst>
                                  <p:childTnLst>
                                    <p:set>
                                      <p:cBhvr>
                                        <p:cTn id="66" dur="1" fill="hold">
                                          <p:stCondLst>
                                            <p:cond delay="0"/>
                                          </p:stCondLst>
                                        </p:cTn>
                                        <p:tgtEl>
                                          <p:spTgt spid="27">
                                            <p:graphicEl>
                                              <a:dgm id="{B0BFE83B-A7AF-4FB4-A46D-9E9FF8EF9735}"/>
                                            </p:graphicEl>
                                          </p:spTgt>
                                        </p:tgtEl>
                                        <p:attrNameLst>
                                          <p:attrName>style.visibility</p:attrName>
                                        </p:attrNameLst>
                                      </p:cBhvr>
                                      <p:to>
                                        <p:strVal val="visible"/>
                                      </p:to>
                                    </p:set>
                                    <p:anim calcmode="lin" valueType="num">
                                      <p:cBhvr>
                                        <p:cTn id="67" dur="1000" fill="hold"/>
                                        <p:tgtEl>
                                          <p:spTgt spid="27">
                                            <p:graphicEl>
                                              <a:dgm id="{B0BFE83B-A7AF-4FB4-A46D-9E9FF8EF9735}"/>
                                            </p:graphicEl>
                                          </p:spTgt>
                                        </p:tgtEl>
                                        <p:attrNameLst>
                                          <p:attrName>ppt_w</p:attrName>
                                        </p:attrNameLst>
                                      </p:cBhvr>
                                      <p:tavLst>
                                        <p:tav tm="0">
                                          <p:val>
                                            <p:fltVal val="0"/>
                                          </p:val>
                                        </p:tav>
                                        <p:tav tm="100000">
                                          <p:val>
                                            <p:strVal val="#ppt_w"/>
                                          </p:val>
                                        </p:tav>
                                      </p:tavLst>
                                    </p:anim>
                                    <p:anim calcmode="lin" valueType="num">
                                      <p:cBhvr>
                                        <p:cTn id="68" dur="1000" fill="hold"/>
                                        <p:tgtEl>
                                          <p:spTgt spid="27">
                                            <p:graphicEl>
                                              <a:dgm id="{B0BFE83B-A7AF-4FB4-A46D-9E9FF8EF9735}"/>
                                            </p:graphicEl>
                                          </p:spTgt>
                                        </p:tgtEl>
                                        <p:attrNameLst>
                                          <p:attrName>ppt_h</p:attrName>
                                        </p:attrNameLst>
                                      </p:cBhvr>
                                      <p:tavLst>
                                        <p:tav tm="0">
                                          <p:val>
                                            <p:fltVal val="0"/>
                                          </p:val>
                                        </p:tav>
                                        <p:tav tm="100000">
                                          <p:val>
                                            <p:strVal val="#ppt_h"/>
                                          </p:val>
                                        </p:tav>
                                      </p:tavLst>
                                    </p:anim>
                                    <p:anim calcmode="lin" valueType="num">
                                      <p:cBhvr>
                                        <p:cTn id="69" dur="1000" fill="hold"/>
                                        <p:tgtEl>
                                          <p:spTgt spid="27">
                                            <p:graphicEl>
                                              <a:dgm id="{B0BFE83B-A7AF-4FB4-A46D-9E9FF8EF9735}"/>
                                            </p:graphicEl>
                                          </p:spTgt>
                                        </p:tgtEl>
                                        <p:attrNameLst>
                                          <p:attrName>style.rotation</p:attrName>
                                        </p:attrNameLst>
                                      </p:cBhvr>
                                      <p:tavLst>
                                        <p:tav tm="0">
                                          <p:val>
                                            <p:fltVal val="90"/>
                                          </p:val>
                                        </p:tav>
                                        <p:tav tm="100000">
                                          <p:val>
                                            <p:fltVal val="0"/>
                                          </p:val>
                                        </p:tav>
                                      </p:tavLst>
                                    </p:anim>
                                    <p:animEffect transition="in" filter="fade">
                                      <p:cBhvr>
                                        <p:cTn id="70" dur="1000"/>
                                        <p:tgtEl>
                                          <p:spTgt spid="27">
                                            <p:graphicEl>
                                              <a:dgm id="{B0BFE83B-A7AF-4FB4-A46D-9E9FF8EF9735}"/>
                                            </p:graphicEl>
                                          </p:spTgt>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27">
                                            <p:graphicEl>
                                              <a:dgm id="{B215FA55-5B9D-4682-8F04-D6C81D81E8F2}"/>
                                            </p:graphicEl>
                                          </p:spTgt>
                                        </p:tgtEl>
                                        <p:attrNameLst>
                                          <p:attrName>style.visibility</p:attrName>
                                        </p:attrNameLst>
                                      </p:cBhvr>
                                      <p:to>
                                        <p:strVal val="visible"/>
                                      </p:to>
                                    </p:set>
                                    <p:anim calcmode="lin" valueType="num">
                                      <p:cBhvr>
                                        <p:cTn id="73" dur="1000" fill="hold"/>
                                        <p:tgtEl>
                                          <p:spTgt spid="27">
                                            <p:graphicEl>
                                              <a:dgm id="{B215FA55-5B9D-4682-8F04-D6C81D81E8F2}"/>
                                            </p:graphicEl>
                                          </p:spTgt>
                                        </p:tgtEl>
                                        <p:attrNameLst>
                                          <p:attrName>ppt_w</p:attrName>
                                        </p:attrNameLst>
                                      </p:cBhvr>
                                      <p:tavLst>
                                        <p:tav tm="0">
                                          <p:val>
                                            <p:fltVal val="0"/>
                                          </p:val>
                                        </p:tav>
                                        <p:tav tm="100000">
                                          <p:val>
                                            <p:strVal val="#ppt_w"/>
                                          </p:val>
                                        </p:tav>
                                      </p:tavLst>
                                    </p:anim>
                                    <p:anim calcmode="lin" valueType="num">
                                      <p:cBhvr>
                                        <p:cTn id="74" dur="1000" fill="hold"/>
                                        <p:tgtEl>
                                          <p:spTgt spid="27">
                                            <p:graphicEl>
                                              <a:dgm id="{B215FA55-5B9D-4682-8F04-D6C81D81E8F2}"/>
                                            </p:graphicEl>
                                          </p:spTgt>
                                        </p:tgtEl>
                                        <p:attrNameLst>
                                          <p:attrName>ppt_h</p:attrName>
                                        </p:attrNameLst>
                                      </p:cBhvr>
                                      <p:tavLst>
                                        <p:tav tm="0">
                                          <p:val>
                                            <p:fltVal val="0"/>
                                          </p:val>
                                        </p:tav>
                                        <p:tav tm="100000">
                                          <p:val>
                                            <p:strVal val="#ppt_h"/>
                                          </p:val>
                                        </p:tav>
                                      </p:tavLst>
                                    </p:anim>
                                    <p:anim calcmode="lin" valueType="num">
                                      <p:cBhvr>
                                        <p:cTn id="75" dur="1000" fill="hold"/>
                                        <p:tgtEl>
                                          <p:spTgt spid="27">
                                            <p:graphicEl>
                                              <a:dgm id="{B215FA55-5B9D-4682-8F04-D6C81D81E8F2}"/>
                                            </p:graphicEl>
                                          </p:spTgt>
                                        </p:tgtEl>
                                        <p:attrNameLst>
                                          <p:attrName>style.rotation</p:attrName>
                                        </p:attrNameLst>
                                      </p:cBhvr>
                                      <p:tavLst>
                                        <p:tav tm="0">
                                          <p:val>
                                            <p:fltVal val="90"/>
                                          </p:val>
                                        </p:tav>
                                        <p:tav tm="100000">
                                          <p:val>
                                            <p:fltVal val="0"/>
                                          </p:val>
                                        </p:tav>
                                      </p:tavLst>
                                    </p:anim>
                                    <p:animEffect transition="in" filter="fade">
                                      <p:cBhvr>
                                        <p:cTn id="76" dur="1000"/>
                                        <p:tgtEl>
                                          <p:spTgt spid="27">
                                            <p:graphicEl>
                                              <a:dgm id="{B215FA55-5B9D-4682-8F04-D6C81D81E8F2}"/>
                                            </p:graphicEl>
                                          </p:spTgt>
                                        </p:tgtEl>
                                      </p:cBhvr>
                                    </p:animEffect>
                                  </p:childTnLst>
                                </p:cTn>
                              </p:par>
                            </p:childTnLst>
                          </p:cTn>
                        </p:par>
                      </p:childTnLst>
                    </p:cTn>
                  </p:par>
                  <p:par>
                    <p:cTn id="77" fill="hold">
                      <p:stCondLst>
                        <p:cond delay="indefinite"/>
                      </p:stCondLst>
                      <p:childTnLst>
                        <p:par>
                          <p:cTn id="78" fill="hold">
                            <p:stCondLst>
                              <p:cond delay="0"/>
                            </p:stCondLst>
                            <p:childTnLst>
                              <p:par>
                                <p:cTn id="79" presetID="31" presetClass="entr" presetSubtype="0" fill="hold" grpId="0" nodeType="clickEffect">
                                  <p:stCondLst>
                                    <p:cond delay="0"/>
                                  </p:stCondLst>
                                  <p:childTnLst>
                                    <p:set>
                                      <p:cBhvr>
                                        <p:cTn id="80" dur="1" fill="hold">
                                          <p:stCondLst>
                                            <p:cond delay="0"/>
                                          </p:stCondLst>
                                        </p:cTn>
                                        <p:tgtEl>
                                          <p:spTgt spid="27">
                                            <p:graphicEl>
                                              <a:dgm id="{107BE2F1-D0F0-424E-B916-91E6C89E6A13}"/>
                                            </p:graphicEl>
                                          </p:spTgt>
                                        </p:tgtEl>
                                        <p:attrNameLst>
                                          <p:attrName>style.visibility</p:attrName>
                                        </p:attrNameLst>
                                      </p:cBhvr>
                                      <p:to>
                                        <p:strVal val="visible"/>
                                      </p:to>
                                    </p:set>
                                    <p:anim calcmode="lin" valueType="num">
                                      <p:cBhvr>
                                        <p:cTn id="81" dur="1000" fill="hold"/>
                                        <p:tgtEl>
                                          <p:spTgt spid="27">
                                            <p:graphicEl>
                                              <a:dgm id="{107BE2F1-D0F0-424E-B916-91E6C89E6A13}"/>
                                            </p:graphicEl>
                                          </p:spTgt>
                                        </p:tgtEl>
                                        <p:attrNameLst>
                                          <p:attrName>ppt_w</p:attrName>
                                        </p:attrNameLst>
                                      </p:cBhvr>
                                      <p:tavLst>
                                        <p:tav tm="0">
                                          <p:val>
                                            <p:fltVal val="0"/>
                                          </p:val>
                                        </p:tav>
                                        <p:tav tm="100000">
                                          <p:val>
                                            <p:strVal val="#ppt_w"/>
                                          </p:val>
                                        </p:tav>
                                      </p:tavLst>
                                    </p:anim>
                                    <p:anim calcmode="lin" valueType="num">
                                      <p:cBhvr>
                                        <p:cTn id="82" dur="1000" fill="hold"/>
                                        <p:tgtEl>
                                          <p:spTgt spid="27">
                                            <p:graphicEl>
                                              <a:dgm id="{107BE2F1-D0F0-424E-B916-91E6C89E6A13}"/>
                                            </p:graphicEl>
                                          </p:spTgt>
                                        </p:tgtEl>
                                        <p:attrNameLst>
                                          <p:attrName>ppt_h</p:attrName>
                                        </p:attrNameLst>
                                      </p:cBhvr>
                                      <p:tavLst>
                                        <p:tav tm="0">
                                          <p:val>
                                            <p:fltVal val="0"/>
                                          </p:val>
                                        </p:tav>
                                        <p:tav tm="100000">
                                          <p:val>
                                            <p:strVal val="#ppt_h"/>
                                          </p:val>
                                        </p:tav>
                                      </p:tavLst>
                                    </p:anim>
                                    <p:anim calcmode="lin" valueType="num">
                                      <p:cBhvr>
                                        <p:cTn id="83" dur="1000" fill="hold"/>
                                        <p:tgtEl>
                                          <p:spTgt spid="27">
                                            <p:graphicEl>
                                              <a:dgm id="{107BE2F1-D0F0-424E-B916-91E6C89E6A13}"/>
                                            </p:graphicEl>
                                          </p:spTgt>
                                        </p:tgtEl>
                                        <p:attrNameLst>
                                          <p:attrName>style.rotation</p:attrName>
                                        </p:attrNameLst>
                                      </p:cBhvr>
                                      <p:tavLst>
                                        <p:tav tm="0">
                                          <p:val>
                                            <p:fltVal val="90"/>
                                          </p:val>
                                        </p:tav>
                                        <p:tav tm="100000">
                                          <p:val>
                                            <p:fltVal val="0"/>
                                          </p:val>
                                        </p:tav>
                                      </p:tavLst>
                                    </p:anim>
                                    <p:animEffect transition="in" filter="fade">
                                      <p:cBhvr>
                                        <p:cTn id="84" dur="1000"/>
                                        <p:tgtEl>
                                          <p:spTgt spid="27">
                                            <p:graphicEl>
                                              <a:dgm id="{107BE2F1-D0F0-424E-B916-91E6C89E6A13}"/>
                                            </p:graphicEl>
                                          </p:spTgt>
                                        </p:tgtEl>
                                      </p:cBhvr>
                                    </p:animEffect>
                                  </p:childTnLst>
                                </p:cTn>
                              </p:par>
                            </p:childTnLst>
                          </p:cTn>
                        </p:par>
                      </p:childTnLst>
                    </p:cTn>
                  </p:par>
                  <p:par>
                    <p:cTn id="85" fill="hold">
                      <p:stCondLst>
                        <p:cond delay="indefinite"/>
                      </p:stCondLst>
                      <p:childTnLst>
                        <p:par>
                          <p:cTn id="86" fill="hold">
                            <p:stCondLst>
                              <p:cond delay="0"/>
                            </p:stCondLst>
                            <p:childTnLst>
                              <p:par>
                                <p:cTn id="87" presetID="31" presetClass="entr" presetSubtype="0" fill="hold" grpId="0" nodeType="clickEffect">
                                  <p:stCondLst>
                                    <p:cond delay="0"/>
                                  </p:stCondLst>
                                  <p:childTnLst>
                                    <p:set>
                                      <p:cBhvr>
                                        <p:cTn id="88" dur="1" fill="hold">
                                          <p:stCondLst>
                                            <p:cond delay="0"/>
                                          </p:stCondLst>
                                        </p:cTn>
                                        <p:tgtEl>
                                          <p:spTgt spid="27">
                                            <p:graphicEl>
                                              <a:dgm id="{76B28ABE-C721-4268-B426-C4856EAA6C46}"/>
                                            </p:graphicEl>
                                          </p:spTgt>
                                        </p:tgtEl>
                                        <p:attrNameLst>
                                          <p:attrName>style.visibility</p:attrName>
                                        </p:attrNameLst>
                                      </p:cBhvr>
                                      <p:to>
                                        <p:strVal val="visible"/>
                                      </p:to>
                                    </p:set>
                                    <p:anim calcmode="lin" valueType="num">
                                      <p:cBhvr>
                                        <p:cTn id="89" dur="1000" fill="hold"/>
                                        <p:tgtEl>
                                          <p:spTgt spid="27">
                                            <p:graphicEl>
                                              <a:dgm id="{76B28ABE-C721-4268-B426-C4856EAA6C46}"/>
                                            </p:graphicEl>
                                          </p:spTgt>
                                        </p:tgtEl>
                                        <p:attrNameLst>
                                          <p:attrName>ppt_w</p:attrName>
                                        </p:attrNameLst>
                                      </p:cBhvr>
                                      <p:tavLst>
                                        <p:tav tm="0">
                                          <p:val>
                                            <p:fltVal val="0"/>
                                          </p:val>
                                        </p:tav>
                                        <p:tav tm="100000">
                                          <p:val>
                                            <p:strVal val="#ppt_w"/>
                                          </p:val>
                                        </p:tav>
                                      </p:tavLst>
                                    </p:anim>
                                    <p:anim calcmode="lin" valueType="num">
                                      <p:cBhvr>
                                        <p:cTn id="90" dur="1000" fill="hold"/>
                                        <p:tgtEl>
                                          <p:spTgt spid="27">
                                            <p:graphicEl>
                                              <a:dgm id="{76B28ABE-C721-4268-B426-C4856EAA6C46}"/>
                                            </p:graphicEl>
                                          </p:spTgt>
                                        </p:tgtEl>
                                        <p:attrNameLst>
                                          <p:attrName>ppt_h</p:attrName>
                                        </p:attrNameLst>
                                      </p:cBhvr>
                                      <p:tavLst>
                                        <p:tav tm="0">
                                          <p:val>
                                            <p:fltVal val="0"/>
                                          </p:val>
                                        </p:tav>
                                        <p:tav tm="100000">
                                          <p:val>
                                            <p:strVal val="#ppt_h"/>
                                          </p:val>
                                        </p:tav>
                                      </p:tavLst>
                                    </p:anim>
                                    <p:anim calcmode="lin" valueType="num">
                                      <p:cBhvr>
                                        <p:cTn id="91" dur="1000" fill="hold"/>
                                        <p:tgtEl>
                                          <p:spTgt spid="27">
                                            <p:graphicEl>
                                              <a:dgm id="{76B28ABE-C721-4268-B426-C4856EAA6C46}"/>
                                            </p:graphicEl>
                                          </p:spTgt>
                                        </p:tgtEl>
                                        <p:attrNameLst>
                                          <p:attrName>style.rotation</p:attrName>
                                        </p:attrNameLst>
                                      </p:cBhvr>
                                      <p:tavLst>
                                        <p:tav tm="0">
                                          <p:val>
                                            <p:fltVal val="90"/>
                                          </p:val>
                                        </p:tav>
                                        <p:tav tm="100000">
                                          <p:val>
                                            <p:fltVal val="0"/>
                                          </p:val>
                                        </p:tav>
                                      </p:tavLst>
                                    </p:anim>
                                    <p:animEffect transition="in" filter="fade">
                                      <p:cBhvr>
                                        <p:cTn id="92" dur="1000"/>
                                        <p:tgtEl>
                                          <p:spTgt spid="27">
                                            <p:graphicEl>
                                              <a:dgm id="{76B28ABE-C721-4268-B426-C4856EAA6C4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21748"/>
        </a:solidFill>
        <a:effectLst/>
      </p:bgPr>
    </p:bg>
    <p:spTree>
      <p:nvGrpSpPr>
        <p:cNvPr id="1" name=""/>
        <p:cNvGrpSpPr/>
        <p:nvPr/>
      </p:nvGrpSpPr>
      <p:grpSpPr>
        <a:xfrm>
          <a:off x="0" y="0"/>
          <a:ext cx="0" cy="0"/>
          <a:chOff x="0" y="0"/>
          <a:chExt cx="0" cy="0"/>
        </a:xfrm>
      </p:grpSpPr>
      <p:pic>
        <p:nvPicPr>
          <p:cNvPr id="2050" name="Picture 2" descr="ç»åã«å«ã¾ãã¦ããå¯è½æ§ããããã®:ãã­ã¹ã"/>
          <p:cNvPicPr>
            <a:picLocks noChangeAspect="1" noChangeArrowheads="1"/>
          </p:cNvPicPr>
          <p:nvPr/>
        </p:nvPicPr>
        <p:blipFill rotWithShape="1">
          <a:blip r:embed="rId3">
            <a:extLst>
              <a:ext uri="{28A0092B-C50C-407E-A947-70E740481C1C}">
                <a14:useLocalDpi xmlns:a14="http://schemas.microsoft.com/office/drawing/2010/main" val="0"/>
              </a:ext>
            </a:extLst>
          </a:blip>
          <a:srcRect t="25292"/>
          <a:stretch/>
        </p:blipFill>
        <p:spPr bwMode="auto">
          <a:xfrm>
            <a:off x="-38100" y="0"/>
            <a:ext cx="9791700" cy="73152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0"/>
          <p:cNvSpPr>
            <a:spLocks noGrp="1"/>
          </p:cNvSpPr>
          <p:nvPr>
            <p:ph type="ftr" sz="quarter" idx="11"/>
          </p:nvPr>
        </p:nvSpPr>
        <p:spPr>
          <a:ln>
            <a:solidFill>
              <a:schemeClr val="bg1"/>
            </a:solidFill>
          </a:ln>
        </p:spPr>
        <p:txBody>
          <a:bodyPr/>
          <a:lstStyle/>
          <a:p>
            <a:r>
              <a:rPr lang="en-US" dirty="0" smtClean="0"/>
              <a:t>DUREX VIỆT NAM</a:t>
            </a:r>
            <a:endParaRPr lang="en-US" dirty="0"/>
          </a:p>
        </p:txBody>
      </p:sp>
      <p:sp>
        <p:nvSpPr>
          <p:cNvPr id="12" name="Slide Number Placeholder 11"/>
          <p:cNvSpPr>
            <a:spLocks noGrp="1"/>
          </p:cNvSpPr>
          <p:nvPr>
            <p:ph type="sldNum" sz="quarter" idx="12"/>
          </p:nvPr>
        </p:nvSpPr>
        <p:spPr/>
        <p:txBody>
          <a:bodyPr/>
          <a:lstStyle/>
          <a:p>
            <a:fld id="{B6F15528-21DE-4FAA-801E-634DDDAF4B2B}" type="slidenum">
              <a:rPr lang="en-US" smtClean="0">
                <a:solidFill>
                  <a:schemeClr val="bg1"/>
                </a:solidFill>
              </a:rPr>
              <a:pPr/>
              <a:t>30</a:t>
            </a:fld>
            <a:endParaRPr lang="en-US" dirty="0">
              <a:solidFill>
                <a:schemeClr val="bg1"/>
              </a:solidFill>
            </a:endParaRPr>
          </a:p>
        </p:txBody>
      </p:sp>
      <p:sp>
        <p:nvSpPr>
          <p:cNvPr id="2" name="AutoShape 4" descr="Image result for LOL LAUGH 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Image result for LOL LAUGH 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descr="Image result for LOL LAUGH 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8087" y="1219200"/>
            <a:ext cx="2219325" cy="2219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99118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wipe(down)">
                                      <p:cBhvr>
                                        <p:cTn id="7"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21748"/>
        </a:solidFill>
        <a:effectLst/>
      </p:bgPr>
    </p:bg>
    <p:spTree>
      <p:nvGrpSpPr>
        <p:cNvPr id="1" name=""/>
        <p:cNvGrpSpPr/>
        <p:nvPr/>
      </p:nvGrpSpPr>
      <p:grpSpPr>
        <a:xfrm>
          <a:off x="0" y="0"/>
          <a:ext cx="0" cy="0"/>
          <a:chOff x="0" y="0"/>
          <a:chExt cx="0" cy="0"/>
        </a:xfrm>
      </p:grpSpPr>
      <p:pic>
        <p:nvPicPr>
          <p:cNvPr id="3074" name="Picture 2" descr="åçã®èª¬æã¯ããã¾ããã"/>
          <p:cNvPicPr>
            <a:picLocks noChangeAspect="1" noChangeArrowheads="1"/>
          </p:cNvPicPr>
          <p:nvPr/>
        </p:nvPicPr>
        <p:blipFill rotWithShape="1">
          <a:blip r:embed="rId3">
            <a:extLst>
              <a:ext uri="{28A0092B-C50C-407E-A947-70E740481C1C}">
                <a14:useLocalDpi xmlns:a14="http://schemas.microsoft.com/office/drawing/2010/main" val="0"/>
              </a:ext>
            </a:extLst>
          </a:blip>
          <a:srcRect t="12858" b="12274"/>
          <a:stretch/>
        </p:blipFill>
        <p:spPr bwMode="auto">
          <a:xfrm>
            <a:off x="-4916" y="12853"/>
            <a:ext cx="9753600" cy="7302348"/>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0"/>
          <p:cNvSpPr>
            <a:spLocks noGrp="1"/>
          </p:cNvSpPr>
          <p:nvPr>
            <p:ph type="ftr" sz="quarter" idx="11"/>
          </p:nvPr>
        </p:nvSpPr>
        <p:spPr>
          <a:ln>
            <a:solidFill>
              <a:schemeClr val="bg1"/>
            </a:solidFill>
          </a:ln>
        </p:spPr>
        <p:txBody>
          <a:bodyPr/>
          <a:lstStyle/>
          <a:p>
            <a:r>
              <a:rPr lang="en-US" dirty="0" smtClean="0"/>
              <a:t>DUREX VIỆT NAM</a:t>
            </a:r>
            <a:endParaRPr lang="en-US" dirty="0"/>
          </a:p>
        </p:txBody>
      </p:sp>
      <p:sp>
        <p:nvSpPr>
          <p:cNvPr id="12" name="Slide Number Placeholder 11"/>
          <p:cNvSpPr>
            <a:spLocks noGrp="1"/>
          </p:cNvSpPr>
          <p:nvPr>
            <p:ph type="sldNum" sz="quarter" idx="12"/>
          </p:nvPr>
        </p:nvSpPr>
        <p:spPr/>
        <p:txBody>
          <a:bodyPr/>
          <a:lstStyle/>
          <a:p>
            <a:fld id="{B6F15528-21DE-4FAA-801E-634DDDAF4B2B}" type="slidenum">
              <a:rPr lang="en-US" smtClean="0">
                <a:solidFill>
                  <a:schemeClr val="bg1"/>
                </a:solidFill>
              </a:rPr>
              <a:pPr/>
              <a:t>31</a:t>
            </a:fld>
            <a:endParaRPr lang="en-US" dirty="0">
              <a:solidFill>
                <a:schemeClr val="bg1"/>
              </a:solidFill>
            </a:endParaRPr>
          </a:p>
        </p:txBody>
      </p:sp>
      <p:sp>
        <p:nvSpPr>
          <p:cNvPr id="2" name="AutoShape 4" descr="Image result for LOL LAUGH 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Image result for LOL LAUGH 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50238225"/>
      </p:ext>
    </p:extLst>
  </p:cSld>
  <p:clrMapOvr>
    <a:masterClrMapping/>
  </p:clrMapOvr>
  <p:transition spd="slow">
    <p:randomBar dir="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21748"/>
        </a:solidFill>
        <a:effectLst/>
      </p:bgPr>
    </p:bg>
    <p:spTree>
      <p:nvGrpSpPr>
        <p:cNvPr id="1" name=""/>
        <p:cNvGrpSpPr/>
        <p:nvPr/>
      </p:nvGrpSpPr>
      <p:grpSpPr>
        <a:xfrm>
          <a:off x="0" y="0"/>
          <a:ext cx="0" cy="0"/>
          <a:chOff x="0" y="0"/>
          <a:chExt cx="0" cy="0"/>
        </a:xfrm>
      </p:grpSpPr>
      <p:pic>
        <p:nvPicPr>
          <p:cNvPr id="4098" name="Picture 2" descr="åçã®èª¬æã¯ããã¾ããã"/>
          <p:cNvPicPr>
            <a:picLocks noChangeAspect="1" noChangeArrowheads="1"/>
          </p:cNvPicPr>
          <p:nvPr/>
        </p:nvPicPr>
        <p:blipFill rotWithShape="1">
          <a:blip r:embed="rId3">
            <a:extLst>
              <a:ext uri="{28A0092B-C50C-407E-A947-70E740481C1C}">
                <a14:useLocalDpi xmlns:a14="http://schemas.microsoft.com/office/drawing/2010/main" val="0"/>
              </a:ext>
            </a:extLst>
          </a:blip>
          <a:srcRect t="24108"/>
          <a:stretch/>
        </p:blipFill>
        <p:spPr bwMode="auto">
          <a:xfrm>
            <a:off x="-24582" y="-76200"/>
            <a:ext cx="9778182" cy="7420898"/>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0"/>
          <p:cNvSpPr>
            <a:spLocks noGrp="1"/>
          </p:cNvSpPr>
          <p:nvPr>
            <p:ph type="ftr" sz="quarter" idx="11"/>
          </p:nvPr>
        </p:nvSpPr>
        <p:spPr>
          <a:ln>
            <a:solidFill>
              <a:schemeClr val="bg1"/>
            </a:solidFill>
          </a:ln>
        </p:spPr>
        <p:txBody>
          <a:bodyPr/>
          <a:lstStyle/>
          <a:p>
            <a:r>
              <a:rPr lang="en-US" dirty="0" smtClean="0"/>
              <a:t>DUREX VIỆT NAM</a:t>
            </a:r>
            <a:endParaRPr lang="en-US" dirty="0"/>
          </a:p>
        </p:txBody>
      </p:sp>
      <p:sp>
        <p:nvSpPr>
          <p:cNvPr id="12" name="Slide Number Placeholder 11"/>
          <p:cNvSpPr>
            <a:spLocks noGrp="1"/>
          </p:cNvSpPr>
          <p:nvPr>
            <p:ph type="sldNum" sz="quarter" idx="12"/>
          </p:nvPr>
        </p:nvSpPr>
        <p:spPr/>
        <p:txBody>
          <a:bodyPr/>
          <a:lstStyle/>
          <a:p>
            <a:fld id="{B6F15528-21DE-4FAA-801E-634DDDAF4B2B}" type="slidenum">
              <a:rPr lang="en-US" smtClean="0">
                <a:solidFill>
                  <a:schemeClr val="bg1"/>
                </a:solidFill>
              </a:rPr>
              <a:pPr/>
              <a:t>32</a:t>
            </a:fld>
            <a:endParaRPr lang="en-US" dirty="0">
              <a:solidFill>
                <a:schemeClr val="bg1"/>
              </a:solidFill>
            </a:endParaRPr>
          </a:p>
        </p:txBody>
      </p:sp>
      <p:sp>
        <p:nvSpPr>
          <p:cNvPr id="2" name="AutoShape 4" descr="Image result for LOL LAUGH 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Image result for LOL LAUGH 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48279632"/>
      </p:ext>
    </p:extLst>
  </p:cSld>
  <p:clrMapOvr>
    <a:masterClrMapping/>
  </p:clrMapOvr>
  <p:transition spd="slow">
    <p:randomBar dir="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F5696"/>
        </a:solidFill>
        <a:effectLst/>
      </p:bgPr>
    </p:bg>
    <p:spTree>
      <p:nvGrpSpPr>
        <p:cNvPr id="1" name=""/>
        <p:cNvGrpSpPr/>
        <p:nvPr/>
      </p:nvGrpSpPr>
      <p:grpSpPr>
        <a:xfrm>
          <a:off x="0" y="0"/>
          <a:ext cx="0" cy="0"/>
          <a:chOff x="0" y="0"/>
          <a:chExt cx="0" cy="0"/>
        </a:xfrm>
      </p:grpSpPr>
      <p:pic>
        <p:nvPicPr>
          <p:cNvPr id="4" name="69239131_116746892740403_3547338932336938341_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906497"/>
            <a:ext cx="6338991" cy="6338991"/>
          </a:xfrm>
          <a:prstGeom prst="rect">
            <a:avLst/>
          </a:prstGeom>
        </p:spPr>
      </p:pic>
      <p:sp>
        <p:nvSpPr>
          <p:cNvPr id="7" name="TextBox 7"/>
          <p:cNvSpPr txBox="1"/>
          <p:nvPr/>
        </p:nvSpPr>
        <p:spPr>
          <a:xfrm>
            <a:off x="838200" y="0"/>
            <a:ext cx="7848600" cy="923330"/>
          </a:xfrm>
          <a:prstGeom prst="rect">
            <a:avLst/>
          </a:prstGeom>
        </p:spPr>
        <p:txBody>
          <a:bodyPr wrap="square" lIns="0" tIns="0" rIns="0" bIns="0" rtlCol="0" anchor="t">
            <a:spAutoFit/>
          </a:bodyPr>
          <a:lstStyle/>
          <a:p>
            <a:pPr algn="r">
              <a:lnSpc>
                <a:spcPts val="7172"/>
              </a:lnSpc>
            </a:pPr>
            <a:r>
              <a:rPr lang="en-US" sz="3000" b="1" dirty="0" smtClean="0">
                <a:solidFill>
                  <a:srgbClr val="FFFFFF"/>
                </a:solidFill>
                <a:latin typeface="Corbel" panose="020B0503020204020204" pitchFamily="34" charset="0"/>
              </a:rPr>
              <a:t>CẢM ƠN CÔ VÀ CÁC BẠN ĐÃ LẮNG NGHE!</a:t>
            </a:r>
            <a:endParaRPr lang="en-US" sz="3000" b="1" dirty="0">
              <a:solidFill>
                <a:srgbClr val="FFFFFF"/>
              </a:solidFill>
              <a:latin typeface="Corbel" panose="020B0503020204020204" pitchFamily="34" charset="0"/>
            </a:endParaRPr>
          </a:p>
        </p:txBody>
      </p:sp>
      <p:sp>
        <p:nvSpPr>
          <p:cNvPr id="10" name="Footer Placeholder 9"/>
          <p:cNvSpPr>
            <a:spLocks noGrp="1"/>
          </p:cNvSpPr>
          <p:nvPr>
            <p:ph type="ftr" sz="quarter" idx="11"/>
          </p:nvPr>
        </p:nvSpPr>
        <p:spPr/>
        <p:txBody>
          <a:bodyPr/>
          <a:lstStyle/>
          <a:p>
            <a:r>
              <a:rPr lang="en-US" dirty="0" smtClean="0"/>
              <a:t>DUREX VIỆT NAM</a:t>
            </a:r>
            <a:endParaRPr lang="en-US" dirty="0"/>
          </a:p>
        </p:txBody>
      </p:sp>
      <p:sp>
        <p:nvSpPr>
          <p:cNvPr id="11" name="Slide Number Placeholder 10"/>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transition spd="slow" advClick="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2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4B21"/>
        </a:solidFill>
        <a:effectLst/>
      </p:bgPr>
    </p:bg>
    <p:spTree>
      <p:nvGrpSpPr>
        <p:cNvPr id="1" name=""/>
        <p:cNvGrpSpPr/>
        <p:nvPr/>
      </p:nvGrpSpPr>
      <p:grpSpPr>
        <a:xfrm>
          <a:off x="0" y="0"/>
          <a:ext cx="0" cy="0"/>
          <a:chOff x="0" y="0"/>
          <a:chExt cx="0" cy="0"/>
        </a:xfrm>
      </p:grpSpPr>
      <p:grpSp>
        <p:nvGrpSpPr>
          <p:cNvPr id="2" name="Group 2"/>
          <p:cNvGrpSpPr/>
          <p:nvPr/>
        </p:nvGrpSpPr>
        <p:grpSpPr>
          <a:xfrm>
            <a:off x="-1" y="682572"/>
            <a:ext cx="9773115" cy="6019562"/>
            <a:chOff x="-8477884" y="1441736"/>
            <a:chExt cx="13385800" cy="8026083"/>
          </a:xfrm>
        </p:grpSpPr>
        <p:sp>
          <p:nvSpPr>
            <p:cNvPr id="3" name="Freeform 3"/>
            <p:cNvSpPr/>
            <p:nvPr/>
          </p:nvSpPr>
          <p:spPr>
            <a:xfrm>
              <a:off x="-8477884" y="1441736"/>
              <a:ext cx="13385800" cy="8026083"/>
            </a:xfrm>
            <a:custGeom>
              <a:avLst/>
              <a:gdLst/>
              <a:ahLst/>
              <a:cxnLst/>
              <a:rect l="l" t="t" r="r" b="b"/>
              <a:pathLst>
                <a:path w="13385800" h="8026083">
                  <a:moveTo>
                    <a:pt x="0" y="0"/>
                  </a:moveTo>
                  <a:lnTo>
                    <a:pt x="13385800" y="0"/>
                  </a:lnTo>
                  <a:lnTo>
                    <a:pt x="13385800" y="8026083"/>
                  </a:lnTo>
                  <a:lnTo>
                    <a:pt x="0" y="8026083"/>
                  </a:lnTo>
                  <a:close/>
                </a:path>
              </a:pathLst>
            </a:custGeom>
            <a:solidFill>
              <a:srgbClr val="FFFFFF"/>
            </a:solidFill>
          </p:spPr>
        </p:sp>
      </p:grpSp>
      <p:sp>
        <p:nvSpPr>
          <p:cNvPr id="5" name="TextBox 5"/>
          <p:cNvSpPr txBox="1"/>
          <p:nvPr/>
        </p:nvSpPr>
        <p:spPr>
          <a:xfrm>
            <a:off x="3003516" y="809128"/>
            <a:ext cx="4743450" cy="538609"/>
          </a:xfrm>
          <a:prstGeom prst="rect">
            <a:avLst/>
          </a:prstGeom>
        </p:spPr>
        <p:txBody>
          <a:bodyPr wrap="square" lIns="0" tIns="0" rIns="0" bIns="0" rtlCol="0" anchor="t">
            <a:spAutoFit/>
          </a:bodyPr>
          <a:lstStyle/>
          <a:p>
            <a:pPr>
              <a:lnSpc>
                <a:spcPts val="4183"/>
              </a:lnSpc>
            </a:pPr>
            <a:r>
              <a:rPr lang="en-US" sz="4226" b="1" dirty="0" smtClean="0">
                <a:solidFill>
                  <a:srgbClr val="EB4B21"/>
                </a:solidFill>
                <a:latin typeface="Corbel" panose="020B0503020204020204" pitchFamily="34" charset="0"/>
              </a:rPr>
              <a:t>Định </a:t>
            </a:r>
            <a:r>
              <a:rPr lang="en-US" sz="4226" b="1" dirty="0" err="1" smtClean="0">
                <a:solidFill>
                  <a:srgbClr val="EB4B21"/>
                </a:solidFill>
                <a:latin typeface="Corbel" panose="020B0503020204020204" pitchFamily="34" charset="0"/>
              </a:rPr>
              <a:t>vị</a:t>
            </a:r>
            <a:r>
              <a:rPr lang="en-US" sz="4226" b="1" dirty="0" smtClean="0">
                <a:solidFill>
                  <a:srgbClr val="EB4B21"/>
                </a:solidFill>
                <a:latin typeface="Corbel" panose="020B0503020204020204" pitchFamily="34" charset="0"/>
              </a:rPr>
              <a:t> </a:t>
            </a:r>
            <a:r>
              <a:rPr lang="en-US" sz="4226" b="1" dirty="0" err="1" smtClean="0">
                <a:solidFill>
                  <a:srgbClr val="EB4B21"/>
                </a:solidFill>
                <a:latin typeface="Corbel" panose="020B0503020204020204" pitchFamily="34" charset="0"/>
              </a:rPr>
              <a:t>thương</a:t>
            </a:r>
            <a:r>
              <a:rPr lang="en-US" sz="4226" b="1" dirty="0" smtClean="0">
                <a:solidFill>
                  <a:srgbClr val="EB4B21"/>
                </a:solidFill>
                <a:latin typeface="Corbel" panose="020B0503020204020204" pitchFamily="34" charset="0"/>
              </a:rPr>
              <a:t> hiệu</a:t>
            </a:r>
            <a:endParaRPr lang="en-US" sz="4226" b="1" dirty="0">
              <a:solidFill>
                <a:srgbClr val="EB4B21"/>
              </a:solidFill>
              <a:latin typeface="Corbel" panose="020B0503020204020204" pitchFamily="34" charset="0"/>
            </a:endParaRPr>
          </a:p>
        </p:txBody>
      </p:sp>
      <p:sp>
        <p:nvSpPr>
          <p:cNvPr id="40" name="Footer Placeholder 39"/>
          <p:cNvSpPr>
            <a:spLocks noGrp="1"/>
          </p:cNvSpPr>
          <p:nvPr>
            <p:ph type="ftr" sz="quarter" idx="11"/>
          </p:nvPr>
        </p:nvSpPr>
        <p:spPr/>
        <p:txBody>
          <a:bodyPr/>
          <a:lstStyle/>
          <a:p>
            <a:r>
              <a:rPr lang="en-US" smtClean="0"/>
              <a:t>DUREX VIỆT NAM</a:t>
            </a:r>
            <a:endParaRPr lang="en-US"/>
          </a:p>
        </p:txBody>
      </p:sp>
      <p:sp>
        <p:nvSpPr>
          <p:cNvPr id="41" name="Slide Number Placeholder 40"/>
          <p:cNvSpPr>
            <a:spLocks noGrp="1"/>
          </p:cNvSpPr>
          <p:nvPr>
            <p:ph type="sldNum" sz="quarter" idx="12"/>
          </p:nvPr>
        </p:nvSpPr>
        <p:spPr>
          <a:xfrm>
            <a:off x="8686800" y="6829218"/>
            <a:ext cx="609600" cy="485982"/>
          </a:xfrm>
        </p:spPr>
        <p:txBody>
          <a:bodyPr/>
          <a:lstStyle/>
          <a:p>
            <a:fld id="{B6F15528-21DE-4FAA-801E-634DDDAF4B2B}" type="slidenum">
              <a:rPr lang="en-US" smtClean="0"/>
              <a:pPr/>
              <a:t>4</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6048" y="1545035"/>
            <a:ext cx="3782375" cy="4966755"/>
          </a:xfrm>
          <a:prstGeom prst="ellipse">
            <a:avLst/>
          </a:prstGeom>
        </p:spPr>
      </p:pic>
      <p:grpSp>
        <p:nvGrpSpPr>
          <p:cNvPr id="9" name="Group 8"/>
          <p:cNvGrpSpPr/>
          <p:nvPr/>
        </p:nvGrpSpPr>
        <p:grpSpPr>
          <a:xfrm>
            <a:off x="655212" y="1509794"/>
            <a:ext cx="1709215" cy="1524000"/>
            <a:chOff x="-290737" y="2362200"/>
            <a:chExt cx="1709215" cy="1524000"/>
          </a:xfrm>
        </p:grpSpPr>
        <p:sp>
          <p:nvSpPr>
            <p:cNvPr id="8" name="Oval 7"/>
            <p:cNvSpPr/>
            <p:nvPr/>
          </p:nvSpPr>
          <p:spPr>
            <a:xfrm>
              <a:off x="-276710" y="2362200"/>
              <a:ext cx="157211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90737" y="2616368"/>
              <a:ext cx="1709215" cy="1015663"/>
            </a:xfrm>
            <a:prstGeom prst="rect">
              <a:avLst/>
            </a:prstGeom>
            <a:noFill/>
          </p:spPr>
          <p:txBody>
            <a:bodyPr wrap="square" lIns="91440" tIns="45720" rIns="91440" bIns="45720">
              <a:spAutoFit/>
            </a:bodyPr>
            <a:lstStyle/>
            <a:p>
              <a:pPr algn="ctr"/>
              <a:r>
                <a:rPr lang="en-US" sz="3000" b="0" cap="none" spc="0" dirty="0" smtClean="0">
                  <a:ln w="0"/>
                  <a:solidFill>
                    <a:schemeClr val="bg1"/>
                  </a:solidFill>
                  <a:effectLst>
                    <a:outerShdw blurRad="38100" dist="19050" dir="2700000" algn="tl" rotWithShape="0">
                      <a:schemeClr val="dk1">
                        <a:alpha val="40000"/>
                      </a:schemeClr>
                    </a:outerShdw>
                  </a:effectLst>
                  <a:latin typeface="Maiandra GD" panose="020E0502030308020204" pitchFamily="34" charset="0"/>
                </a:rPr>
                <a:t>Người</a:t>
              </a:r>
              <a:r>
                <a:rPr lang="en-US" sz="3000" b="0" cap="none" spc="0" dirty="0" smtClean="0">
                  <a:ln w="0"/>
                  <a:solidFill>
                    <a:schemeClr val="bg1"/>
                  </a:solidFill>
                  <a:effectLst>
                    <a:outerShdw blurRad="38100" dist="19050" dir="2700000" algn="tl" rotWithShape="0">
                      <a:schemeClr val="dk1">
                        <a:alpha val="40000"/>
                      </a:schemeClr>
                    </a:outerShdw>
                  </a:effectLst>
                </a:rPr>
                <a:t> </a:t>
              </a:r>
              <a:r>
                <a:rPr lang="en-US" sz="3000" b="0" cap="none" spc="0" dirty="0" err="1" smtClean="0">
                  <a:ln w="0"/>
                  <a:solidFill>
                    <a:schemeClr val="bg1"/>
                  </a:solidFill>
                  <a:effectLst>
                    <a:outerShdw blurRad="38100" dist="19050" dir="2700000" algn="tl" rotWithShape="0">
                      <a:schemeClr val="dk1">
                        <a:alpha val="40000"/>
                      </a:schemeClr>
                    </a:outerShdw>
                  </a:effectLst>
                </a:rPr>
                <a:t>trẻ</a:t>
              </a:r>
              <a:endParaRPr lang="en-US" sz="3000" b="0" cap="none" spc="0" dirty="0">
                <a:ln w="0"/>
                <a:solidFill>
                  <a:schemeClr val="bg1"/>
                </a:solidFill>
                <a:effectLst>
                  <a:outerShdw blurRad="38100" dist="19050" dir="2700000" algn="tl" rotWithShape="0">
                    <a:schemeClr val="dk1">
                      <a:alpha val="40000"/>
                    </a:schemeClr>
                  </a:outerShdw>
                </a:effectLst>
              </a:endParaRPr>
            </a:p>
          </p:txBody>
        </p:sp>
      </p:grpSp>
      <p:grpSp>
        <p:nvGrpSpPr>
          <p:cNvPr id="16" name="Group 15"/>
          <p:cNvGrpSpPr/>
          <p:nvPr/>
        </p:nvGrpSpPr>
        <p:grpSpPr>
          <a:xfrm>
            <a:off x="7856017" y="1288570"/>
            <a:ext cx="1709215" cy="1524000"/>
            <a:chOff x="-290737" y="2362200"/>
            <a:chExt cx="1709215" cy="1524000"/>
          </a:xfrm>
        </p:grpSpPr>
        <p:sp>
          <p:nvSpPr>
            <p:cNvPr id="17" name="Oval 16"/>
            <p:cNvSpPr/>
            <p:nvPr/>
          </p:nvSpPr>
          <p:spPr>
            <a:xfrm>
              <a:off x="-276710" y="2362200"/>
              <a:ext cx="157211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90737" y="2616368"/>
              <a:ext cx="1709215" cy="1015663"/>
            </a:xfrm>
            <a:prstGeom prst="rect">
              <a:avLst/>
            </a:prstGeom>
            <a:noFill/>
          </p:spPr>
          <p:txBody>
            <a:bodyPr wrap="square" lIns="91440" tIns="45720" rIns="91440" bIns="45720">
              <a:spAutoFit/>
            </a:bodyPr>
            <a:lstStyle/>
            <a:p>
              <a:pPr algn="ctr"/>
              <a:r>
                <a:rPr lang="en-US" sz="3000" dirty="0" smtClean="0">
                  <a:ln w="0"/>
                  <a:solidFill>
                    <a:schemeClr val="bg1"/>
                  </a:solidFill>
                  <a:effectLst>
                    <a:outerShdw blurRad="38100" dist="19050" dir="2700000" algn="tl" rotWithShape="0">
                      <a:schemeClr val="dk1">
                        <a:alpha val="40000"/>
                      </a:schemeClr>
                    </a:outerShdw>
                  </a:effectLst>
                  <a:latin typeface="Maiandra GD" panose="020E0502030308020204" pitchFamily="34" charset="0"/>
                </a:rPr>
                <a:t>18-30 </a:t>
              </a:r>
              <a:r>
                <a:rPr lang="en-US" sz="3000" dirty="0" err="1" smtClean="0">
                  <a:ln w="0"/>
                  <a:solidFill>
                    <a:schemeClr val="bg1"/>
                  </a:solidFill>
                  <a:effectLst>
                    <a:outerShdw blurRad="38100" dist="19050" dir="2700000" algn="tl" rotWithShape="0">
                      <a:schemeClr val="dk1">
                        <a:alpha val="40000"/>
                      </a:schemeClr>
                    </a:outerShdw>
                  </a:effectLst>
                  <a:latin typeface="Maiandra GD" panose="020E0502030308020204" pitchFamily="34" charset="0"/>
                </a:rPr>
                <a:t>tuổi</a:t>
              </a:r>
              <a:endParaRPr lang="en-US" sz="3000" b="0" cap="none" spc="0" dirty="0">
                <a:ln w="0"/>
                <a:solidFill>
                  <a:schemeClr val="bg1"/>
                </a:solidFill>
                <a:effectLst>
                  <a:outerShdw blurRad="38100" dist="19050" dir="2700000" algn="tl" rotWithShape="0">
                    <a:schemeClr val="dk1">
                      <a:alpha val="40000"/>
                    </a:schemeClr>
                  </a:outerShdw>
                </a:effectLst>
              </a:endParaRPr>
            </a:p>
          </p:txBody>
        </p:sp>
      </p:grpSp>
      <p:grpSp>
        <p:nvGrpSpPr>
          <p:cNvPr id="19" name="Group 18"/>
          <p:cNvGrpSpPr/>
          <p:nvPr/>
        </p:nvGrpSpPr>
        <p:grpSpPr>
          <a:xfrm>
            <a:off x="691192" y="4987790"/>
            <a:ext cx="1709215" cy="1524000"/>
            <a:chOff x="-290737" y="2362200"/>
            <a:chExt cx="1709215" cy="1524000"/>
          </a:xfrm>
        </p:grpSpPr>
        <p:sp>
          <p:nvSpPr>
            <p:cNvPr id="20" name="Oval 19"/>
            <p:cNvSpPr/>
            <p:nvPr/>
          </p:nvSpPr>
          <p:spPr>
            <a:xfrm>
              <a:off x="-276710" y="2362200"/>
              <a:ext cx="157211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90737" y="2616368"/>
              <a:ext cx="1709215" cy="1015663"/>
            </a:xfrm>
            <a:prstGeom prst="rect">
              <a:avLst/>
            </a:prstGeom>
            <a:noFill/>
          </p:spPr>
          <p:txBody>
            <a:bodyPr wrap="square" lIns="91440" tIns="45720" rIns="91440" bIns="45720">
              <a:spAutoFit/>
            </a:bodyPr>
            <a:lstStyle/>
            <a:p>
              <a:pPr algn="ctr"/>
              <a:r>
                <a:rPr lang="en-US" sz="3000" dirty="0">
                  <a:ln w="0"/>
                  <a:solidFill>
                    <a:schemeClr val="bg1"/>
                  </a:solidFill>
                  <a:effectLst>
                    <a:outerShdw blurRad="38100" dist="19050" dir="2700000" algn="tl" rotWithShape="0">
                      <a:schemeClr val="dk1">
                        <a:alpha val="40000"/>
                      </a:schemeClr>
                    </a:outerShdw>
                  </a:effectLst>
                  <a:latin typeface="Maiandra GD" panose="020E0502030308020204" pitchFamily="34" charset="0"/>
                </a:rPr>
                <a:t>Ở thành </a:t>
              </a:r>
              <a:r>
                <a:rPr lang="en-US" sz="3000" dirty="0" err="1">
                  <a:ln w="0"/>
                  <a:solidFill>
                    <a:schemeClr val="bg1"/>
                  </a:solidFill>
                  <a:effectLst>
                    <a:outerShdw blurRad="38100" dist="19050" dir="2700000" algn="tl" rotWithShape="0">
                      <a:schemeClr val="dk1">
                        <a:alpha val="40000"/>
                      </a:schemeClr>
                    </a:outerShdw>
                  </a:effectLst>
                  <a:latin typeface="Maiandra GD" panose="020E0502030308020204" pitchFamily="34" charset="0"/>
                </a:rPr>
                <a:t>thị</a:t>
              </a:r>
              <a:endParaRPr lang="en-US" sz="3000" dirty="0">
                <a:ln w="0"/>
                <a:solidFill>
                  <a:schemeClr val="bg1"/>
                </a:solidFill>
                <a:effectLst>
                  <a:outerShdw blurRad="38100" dist="19050" dir="2700000" algn="tl" rotWithShape="0">
                    <a:schemeClr val="dk1">
                      <a:alpha val="40000"/>
                    </a:schemeClr>
                  </a:outerShdw>
                </a:effectLst>
                <a:latin typeface="Maiandra GD" panose="020E0502030308020204" pitchFamily="34" charset="0"/>
              </a:endParaRPr>
            </a:p>
          </p:txBody>
        </p:sp>
      </p:grpSp>
      <p:grpSp>
        <p:nvGrpSpPr>
          <p:cNvPr id="22" name="Group 21"/>
          <p:cNvGrpSpPr/>
          <p:nvPr/>
        </p:nvGrpSpPr>
        <p:grpSpPr>
          <a:xfrm>
            <a:off x="7924085" y="5051049"/>
            <a:ext cx="1709215" cy="1524000"/>
            <a:chOff x="-290737" y="2362200"/>
            <a:chExt cx="1709215" cy="1524000"/>
          </a:xfrm>
        </p:grpSpPr>
        <p:sp>
          <p:nvSpPr>
            <p:cNvPr id="23" name="Oval 22"/>
            <p:cNvSpPr/>
            <p:nvPr/>
          </p:nvSpPr>
          <p:spPr>
            <a:xfrm>
              <a:off x="-276710" y="2362200"/>
              <a:ext cx="157211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90737" y="2616368"/>
              <a:ext cx="1709215" cy="892552"/>
            </a:xfrm>
            <a:prstGeom prst="rect">
              <a:avLst/>
            </a:prstGeom>
            <a:noFill/>
          </p:spPr>
          <p:txBody>
            <a:bodyPr wrap="square" lIns="91440" tIns="45720" rIns="91440" bIns="45720">
              <a:spAutoFit/>
            </a:bodyPr>
            <a:lstStyle/>
            <a:p>
              <a:pPr algn="ctr"/>
              <a:r>
                <a:rPr lang="en-US" sz="2600" dirty="0" err="1" smtClean="0">
                  <a:ln w="0"/>
                  <a:solidFill>
                    <a:schemeClr val="bg1"/>
                  </a:solidFill>
                  <a:effectLst>
                    <a:outerShdw blurRad="38100" dist="19050" dir="2700000" algn="tl" rotWithShape="0">
                      <a:schemeClr val="dk1">
                        <a:alpha val="40000"/>
                      </a:schemeClr>
                    </a:outerShdw>
                  </a:effectLst>
                  <a:latin typeface="Maiandra GD" panose="020E0502030308020204" pitchFamily="34" charset="0"/>
                </a:rPr>
                <a:t>Tầng</a:t>
              </a:r>
              <a:r>
                <a:rPr lang="en-US" sz="2600" dirty="0" smtClean="0">
                  <a:ln w="0"/>
                  <a:solidFill>
                    <a:schemeClr val="bg1"/>
                  </a:solidFill>
                  <a:effectLst>
                    <a:outerShdw blurRad="38100" dist="19050" dir="2700000" algn="tl" rotWithShape="0">
                      <a:schemeClr val="dk1">
                        <a:alpha val="40000"/>
                      </a:schemeClr>
                    </a:outerShdw>
                  </a:effectLst>
                  <a:latin typeface="Maiandra GD" panose="020E0502030308020204" pitchFamily="34" charset="0"/>
                </a:rPr>
                <a:t> lớp </a:t>
              </a:r>
              <a:r>
                <a:rPr lang="en-US" sz="2600" dirty="0" err="1" smtClean="0">
                  <a:ln w="0"/>
                  <a:solidFill>
                    <a:schemeClr val="bg1"/>
                  </a:solidFill>
                  <a:effectLst>
                    <a:outerShdw blurRad="38100" dist="19050" dir="2700000" algn="tl" rotWithShape="0">
                      <a:schemeClr val="dk1">
                        <a:alpha val="40000"/>
                      </a:schemeClr>
                    </a:outerShdw>
                  </a:effectLst>
                  <a:latin typeface="Maiandra GD" panose="020E0502030308020204" pitchFamily="34" charset="0"/>
                </a:rPr>
                <a:t>trung</a:t>
              </a:r>
              <a:r>
                <a:rPr lang="en-US" sz="2600" dirty="0" smtClean="0">
                  <a:ln w="0"/>
                  <a:solidFill>
                    <a:schemeClr val="bg1"/>
                  </a:solidFill>
                  <a:effectLst>
                    <a:outerShdw blurRad="38100" dist="19050" dir="2700000" algn="tl" rotWithShape="0">
                      <a:schemeClr val="dk1">
                        <a:alpha val="40000"/>
                      </a:schemeClr>
                    </a:outerShdw>
                  </a:effectLst>
                  <a:latin typeface="Maiandra GD" panose="020E0502030308020204" pitchFamily="34" charset="0"/>
                </a:rPr>
                <a:t> lưu</a:t>
              </a:r>
              <a:endParaRPr lang="en-US" sz="2600" dirty="0">
                <a:ln w="0"/>
                <a:solidFill>
                  <a:schemeClr val="bg1"/>
                </a:solidFill>
                <a:effectLst>
                  <a:outerShdw blurRad="38100" dist="19050" dir="2700000" algn="tl" rotWithShape="0">
                    <a:schemeClr val="dk1">
                      <a:alpha val="40000"/>
                    </a:schemeClr>
                  </a:outerShdw>
                </a:effectLst>
                <a:latin typeface="Maiandra GD" panose="020E0502030308020204" pitchFamily="34" charset="0"/>
              </a:endParaRPr>
            </a:p>
          </p:txBody>
        </p:sp>
      </p:grpSp>
      <p:sp>
        <p:nvSpPr>
          <p:cNvPr id="10" name="Up Arrow 9"/>
          <p:cNvSpPr/>
          <p:nvPr/>
        </p:nvSpPr>
        <p:spPr>
          <a:xfrm rot="17172971">
            <a:off x="2559157" y="2098638"/>
            <a:ext cx="446905" cy="11715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Up Arrow 25"/>
          <p:cNvSpPr/>
          <p:nvPr/>
        </p:nvSpPr>
        <p:spPr>
          <a:xfrm rot="15288605">
            <a:off x="2665563" y="4799187"/>
            <a:ext cx="446905" cy="11715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Up Arrow 26"/>
          <p:cNvSpPr/>
          <p:nvPr/>
        </p:nvSpPr>
        <p:spPr>
          <a:xfrm rot="6788000">
            <a:off x="7150620" y="4900210"/>
            <a:ext cx="446905" cy="11715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Up Arrow 27"/>
          <p:cNvSpPr/>
          <p:nvPr/>
        </p:nvSpPr>
        <p:spPr>
          <a:xfrm rot="3185816">
            <a:off x="7181405" y="2017598"/>
            <a:ext cx="446905" cy="1191419"/>
          </a:xfrm>
          <a:prstGeom prst="upArrow">
            <a:avLst>
              <a:gd name="adj1" fmla="val 50000"/>
              <a:gd name="adj2" fmla="val 282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896504" y="2488355"/>
            <a:ext cx="2566857" cy="2585323"/>
          </a:xfrm>
          <a:prstGeom prst="rect">
            <a:avLst/>
          </a:prstGeom>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b="1" dirty="0" smtClean="0">
                <a:ln/>
                <a:solidFill>
                  <a:schemeClr val="accent3"/>
                </a:solidFill>
                <a:latin typeface="Maiandra GD" panose="020E0502030308020204" pitchFamily="34" charset="0"/>
              </a:rPr>
              <a:t>L</a:t>
            </a:r>
            <a:r>
              <a:rPr lang="vi-VN" b="1" dirty="0" smtClean="0">
                <a:ln/>
                <a:solidFill>
                  <a:schemeClr val="accent3"/>
                </a:solidFill>
              </a:rPr>
              <a:t>à thư</a:t>
            </a:r>
            <a:r>
              <a:rPr lang="en-US" b="1" dirty="0">
                <a:ln/>
                <a:solidFill>
                  <a:schemeClr val="accent3"/>
                </a:solidFill>
                <a:latin typeface="Maiandra GD" panose="020E0502030308020204" pitchFamily="34" charset="0"/>
              </a:rPr>
              <a:t>ơ</a:t>
            </a:r>
            <a:r>
              <a:rPr lang="vi-VN" b="1" dirty="0" smtClean="0">
                <a:ln/>
                <a:solidFill>
                  <a:schemeClr val="accent3"/>
                </a:solidFill>
              </a:rPr>
              <a:t>n</a:t>
            </a:r>
            <a:r>
              <a:rPr lang="en-US" b="1" dirty="0" smtClean="0">
                <a:ln/>
                <a:solidFill>
                  <a:schemeClr val="accent3"/>
                </a:solidFill>
                <a:latin typeface="Maiandra GD" panose="020E0502030308020204" pitchFamily="34" charset="0"/>
              </a:rPr>
              <a:t>g hiệu  </a:t>
            </a:r>
            <a:r>
              <a:rPr lang="vi-VN" b="1" u="sng" dirty="0" smtClean="0">
                <a:ln/>
                <a:solidFill>
                  <a:schemeClr val="accent3"/>
                </a:solidFill>
              </a:rPr>
              <a:t>chăm </a:t>
            </a:r>
            <a:r>
              <a:rPr lang="vi-VN" b="1" u="sng" dirty="0">
                <a:ln/>
                <a:solidFill>
                  <a:schemeClr val="accent3"/>
                </a:solidFill>
              </a:rPr>
              <a:t>sóc cho cảm xúc thăng hoa và sức khoẻ tình dục </a:t>
            </a:r>
            <a:r>
              <a:rPr lang="vi-VN" b="1" dirty="0">
                <a:ln/>
                <a:solidFill>
                  <a:schemeClr val="accent3"/>
                </a:solidFill>
              </a:rPr>
              <a:t>của người dùng chứ không hẳn chỉ là một công ty sản xuất bao cao su thông thường.</a:t>
            </a:r>
          </a:p>
          <a:p>
            <a:pPr algn="ctr"/>
            <a:endParaRPr lang="en-US" dirty="0">
              <a:latin typeface="Maiandra GD" panose="020E0502030308020204" pitchFamily="34" charset="0"/>
            </a:endParaRPr>
          </a:p>
        </p:txBody>
      </p:sp>
      <p:sp>
        <p:nvSpPr>
          <p:cNvPr id="31" name="Up Arrow 30"/>
          <p:cNvSpPr/>
          <p:nvPr/>
        </p:nvSpPr>
        <p:spPr>
          <a:xfrm>
            <a:off x="4527565" y="5164001"/>
            <a:ext cx="1227907" cy="11715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p:cTn id="24" dur="500" fill="hold"/>
                                        <p:tgtEl>
                                          <p:spTgt spid="28"/>
                                        </p:tgtEl>
                                        <p:attrNameLst>
                                          <p:attrName>ppt_w</p:attrName>
                                        </p:attrNameLst>
                                      </p:cBhvr>
                                      <p:tavLst>
                                        <p:tav tm="0">
                                          <p:val>
                                            <p:fltVal val="0"/>
                                          </p:val>
                                        </p:tav>
                                        <p:tav tm="100000">
                                          <p:val>
                                            <p:strVal val="#ppt_w"/>
                                          </p:val>
                                        </p:tav>
                                      </p:tavLst>
                                    </p:anim>
                                    <p:anim calcmode="lin" valueType="num">
                                      <p:cBhvr>
                                        <p:cTn id="25" dur="500" fill="hold"/>
                                        <p:tgtEl>
                                          <p:spTgt spid="28"/>
                                        </p:tgtEl>
                                        <p:attrNameLst>
                                          <p:attrName>ppt_h</p:attrName>
                                        </p:attrNameLst>
                                      </p:cBhvr>
                                      <p:tavLst>
                                        <p:tav tm="0">
                                          <p:val>
                                            <p:fltVal val="0"/>
                                          </p:val>
                                        </p:tav>
                                        <p:tav tm="100000">
                                          <p:val>
                                            <p:strVal val="#ppt_h"/>
                                          </p:val>
                                        </p:tav>
                                      </p:tavLst>
                                    </p:anim>
                                    <p:animEffect transition="in" filter="fade">
                                      <p:cBhvr>
                                        <p:cTn id="26" dur="500"/>
                                        <p:tgtEl>
                                          <p:spTgt spid="28"/>
                                        </p:tgtEl>
                                      </p:cBhvr>
                                    </p:animEffect>
                                  </p:childTnLst>
                                </p:cTn>
                              </p:par>
                              <p:par>
                                <p:cTn id="27" presetID="53" presetClass="entr" presetSubtype="16"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par>
                                <p:cTn id="39" presetID="53" presetClass="entr" presetSubtype="16"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500" fill="hold"/>
                                        <p:tgtEl>
                                          <p:spTgt spid="19"/>
                                        </p:tgtEl>
                                        <p:attrNameLst>
                                          <p:attrName>ppt_w</p:attrName>
                                        </p:attrNameLst>
                                      </p:cBhvr>
                                      <p:tavLst>
                                        <p:tav tm="0">
                                          <p:val>
                                            <p:fltVal val="0"/>
                                          </p:val>
                                        </p:tav>
                                        <p:tav tm="100000">
                                          <p:val>
                                            <p:strVal val="#ppt_w"/>
                                          </p:val>
                                        </p:tav>
                                      </p:tavLst>
                                    </p:anim>
                                    <p:anim calcmode="lin" valueType="num">
                                      <p:cBhvr>
                                        <p:cTn id="42" dur="500" fill="hold"/>
                                        <p:tgtEl>
                                          <p:spTgt spid="19"/>
                                        </p:tgtEl>
                                        <p:attrNameLst>
                                          <p:attrName>ppt_h</p:attrName>
                                        </p:attrNameLst>
                                      </p:cBhvr>
                                      <p:tavLst>
                                        <p:tav tm="0">
                                          <p:val>
                                            <p:fltVal val="0"/>
                                          </p:val>
                                        </p:tav>
                                        <p:tav tm="100000">
                                          <p:val>
                                            <p:strVal val="#ppt_h"/>
                                          </p:val>
                                        </p:tav>
                                      </p:tavLst>
                                    </p:anim>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p:cTn id="48" dur="500" fill="hold"/>
                                        <p:tgtEl>
                                          <p:spTgt spid="27"/>
                                        </p:tgtEl>
                                        <p:attrNameLst>
                                          <p:attrName>ppt_w</p:attrName>
                                        </p:attrNameLst>
                                      </p:cBhvr>
                                      <p:tavLst>
                                        <p:tav tm="0">
                                          <p:val>
                                            <p:fltVal val="0"/>
                                          </p:val>
                                        </p:tav>
                                        <p:tav tm="100000">
                                          <p:val>
                                            <p:strVal val="#ppt_w"/>
                                          </p:val>
                                        </p:tav>
                                      </p:tavLst>
                                    </p:anim>
                                    <p:anim calcmode="lin" valueType="num">
                                      <p:cBhvr>
                                        <p:cTn id="49" dur="500" fill="hold"/>
                                        <p:tgtEl>
                                          <p:spTgt spid="27"/>
                                        </p:tgtEl>
                                        <p:attrNameLst>
                                          <p:attrName>ppt_h</p:attrName>
                                        </p:attrNameLst>
                                      </p:cBhvr>
                                      <p:tavLst>
                                        <p:tav tm="0">
                                          <p:val>
                                            <p:fltVal val="0"/>
                                          </p:val>
                                        </p:tav>
                                        <p:tav tm="100000">
                                          <p:val>
                                            <p:strVal val="#ppt_h"/>
                                          </p:val>
                                        </p:tav>
                                      </p:tavLst>
                                    </p:anim>
                                    <p:animEffect transition="in" filter="fade">
                                      <p:cBhvr>
                                        <p:cTn id="50" dur="500"/>
                                        <p:tgtEl>
                                          <p:spTgt spid="27"/>
                                        </p:tgtEl>
                                      </p:cBhvr>
                                    </p:animEffect>
                                  </p:childTnLst>
                                </p:cTn>
                              </p:par>
                              <p:par>
                                <p:cTn id="51" presetID="53" presetClass="entr" presetSubtype="16"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p:cTn id="53" dur="500" fill="hold"/>
                                        <p:tgtEl>
                                          <p:spTgt spid="22"/>
                                        </p:tgtEl>
                                        <p:attrNameLst>
                                          <p:attrName>ppt_w</p:attrName>
                                        </p:attrNameLst>
                                      </p:cBhvr>
                                      <p:tavLst>
                                        <p:tav tm="0">
                                          <p:val>
                                            <p:fltVal val="0"/>
                                          </p:val>
                                        </p:tav>
                                        <p:tav tm="100000">
                                          <p:val>
                                            <p:strVal val="#ppt_w"/>
                                          </p:val>
                                        </p:tav>
                                      </p:tavLst>
                                    </p:anim>
                                    <p:anim calcmode="lin" valueType="num">
                                      <p:cBhvr>
                                        <p:cTn id="54" dur="500" fill="hold"/>
                                        <p:tgtEl>
                                          <p:spTgt spid="22"/>
                                        </p:tgtEl>
                                        <p:attrNameLst>
                                          <p:attrName>ppt_h</p:attrName>
                                        </p:attrNameLst>
                                      </p:cBhvr>
                                      <p:tavLst>
                                        <p:tav tm="0">
                                          <p:val>
                                            <p:fltVal val="0"/>
                                          </p:val>
                                        </p:tav>
                                        <p:tav tm="100000">
                                          <p:val>
                                            <p:strVal val="#ppt_h"/>
                                          </p:val>
                                        </p:tav>
                                      </p:tavLst>
                                    </p:anim>
                                    <p:animEffect transition="in" filter="fade">
                                      <p:cBhvr>
                                        <p:cTn id="55" dur="500"/>
                                        <p:tgtEl>
                                          <p:spTgt spid="22"/>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1"/>
                                        </p:tgtEl>
                                        <p:attrNameLst>
                                          <p:attrName>style.visibility</p:attrName>
                                        </p:attrNameLst>
                                      </p:cBhvr>
                                      <p:to>
                                        <p:strVal val="visible"/>
                                      </p:to>
                                    </p:set>
                                    <p:anim calcmode="lin" valueType="num">
                                      <p:cBhvr additive="base">
                                        <p:cTn id="60" dur="500" fill="hold"/>
                                        <p:tgtEl>
                                          <p:spTgt spid="31"/>
                                        </p:tgtEl>
                                        <p:attrNameLst>
                                          <p:attrName>ppt_x</p:attrName>
                                        </p:attrNameLst>
                                      </p:cBhvr>
                                      <p:tavLst>
                                        <p:tav tm="0">
                                          <p:val>
                                            <p:strVal val="#ppt_x"/>
                                          </p:val>
                                        </p:tav>
                                        <p:tav tm="100000">
                                          <p:val>
                                            <p:strVal val="#ppt_x"/>
                                          </p:val>
                                        </p:tav>
                                      </p:tavLst>
                                    </p:anim>
                                    <p:anim calcmode="lin" valueType="num">
                                      <p:cBhvr additive="base">
                                        <p:cTn id="61"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6" presetClass="entr" presetSubtype="16" fill="hold" grpId="0"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circle(in)">
                                      <p:cBhvr>
                                        <p:cTn id="66"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27" grpId="0" animBg="1"/>
      <p:bldP spid="28" grpId="0" animBg="1"/>
      <p:bldP spid="15" grpId="0" animBg="1"/>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p:txBody>
          <a:bodyPr/>
          <a:lstStyle/>
          <a:p>
            <a:r>
              <a:rPr lang="en-US" dirty="0" smtClean="0"/>
              <a:t>DUREX VIỆT NAM</a:t>
            </a:r>
            <a:endParaRPr lang="en-US" dirty="0"/>
          </a:p>
        </p:txBody>
      </p:sp>
      <p:sp>
        <p:nvSpPr>
          <p:cNvPr id="12" name="Slide Number Placeholder 11"/>
          <p:cNvSpPr>
            <a:spLocks noGrp="1"/>
          </p:cNvSpPr>
          <p:nvPr>
            <p:ph type="sldNum" sz="quarter" idx="12"/>
          </p:nvPr>
        </p:nvSpPr>
        <p:spPr/>
        <p:txBody>
          <a:bodyPr/>
          <a:lstStyle/>
          <a:p>
            <a:fld id="{B6F15528-21DE-4FAA-801E-634DDDAF4B2B}" type="slidenum">
              <a:rPr lang="en-US" smtClean="0"/>
              <a:pPr/>
              <a:t>5</a:t>
            </a:fld>
            <a:endParaRPr lang="en-US"/>
          </a:p>
        </p:txBody>
      </p:sp>
      <p:graphicFrame>
        <p:nvGraphicFramePr>
          <p:cNvPr id="8" name="Diagram 7"/>
          <p:cNvGraphicFramePr/>
          <p:nvPr>
            <p:extLst>
              <p:ext uri="{D42A27DB-BD31-4B8C-83A1-F6EECF244321}">
                <p14:modId xmlns:p14="http://schemas.microsoft.com/office/powerpoint/2010/main" val="1188531948"/>
              </p:ext>
            </p:extLst>
          </p:nvPr>
        </p:nvGraphicFramePr>
        <p:xfrm>
          <a:off x="685800" y="1219200"/>
          <a:ext cx="8763000" cy="5333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8">
                                            <p:graphicEl>
                                              <a:dgm id="{9223AE37-17BD-4088-BA99-0CE8B7ABC3E8}"/>
                                            </p:graphicEl>
                                          </p:spTgt>
                                        </p:tgtEl>
                                        <p:attrNameLst>
                                          <p:attrName>style.visibility</p:attrName>
                                        </p:attrNameLst>
                                      </p:cBhvr>
                                      <p:to>
                                        <p:strVal val="visible"/>
                                      </p:to>
                                    </p:set>
                                    <p:animEffect transition="in" filter="fade">
                                      <p:cBhvr>
                                        <p:cTn id="7" dur="100"/>
                                        <p:tgtEl>
                                          <p:spTgt spid="8">
                                            <p:graphicEl>
                                              <a:dgm id="{9223AE37-17BD-4088-BA99-0CE8B7ABC3E8}"/>
                                            </p:graphicEl>
                                          </p:spTgt>
                                        </p:tgtEl>
                                      </p:cBhvr>
                                    </p:animEffect>
                                    <p:anim calcmode="lin" valueType="num">
                                      <p:cBhvr>
                                        <p:cTn id="8" dur="400" fill="hold"/>
                                        <p:tgtEl>
                                          <p:spTgt spid="8">
                                            <p:graphicEl>
                                              <a:dgm id="{9223AE37-17BD-4088-BA99-0CE8B7ABC3E8}"/>
                                            </p:graphicEl>
                                          </p:spTgt>
                                        </p:tgtEl>
                                        <p:attrNameLst>
                                          <p:attrName>ppt_x</p:attrName>
                                        </p:attrNameLst>
                                      </p:cBhvr>
                                      <p:tavLst>
                                        <p:tav tm="0">
                                          <p:val>
                                            <p:strVal val="#ppt_x"/>
                                          </p:val>
                                        </p:tav>
                                        <p:tav tm="100000">
                                          <p:val>
                                            <p:strVal val="#ppt_x"/>
                                          </p:val>
                                        </p:tav>
                                      </p:tavLst>
                                    </p:anim>
                                    <p:anim calcmode="lin" valueType="num">
                                      <p:cBhvr>
                                        <p:cTn id="9" dur="400" fill="hold"/>
                                        <p:tgtEl>
                                          <p:spTgt spid="8">
                                            <p:graphicEl>
                                              <a:dgm id="{9223AE37-17BD-4088-BA99-0CE8B7ABC3E8}"/>
                                            </p:graphicEl>
                                          </p:spTgt>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8">
                                            <p:graphicEl>
                                              <a:dgm id="{9223AE37-17BD-4088-BA99-0CE8B7ABC3E8}"/>
                                            </p:graphic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8">
                                            <p:graphicEl>
                                              <a:dgm id="{9223AE37-17BD-4088-BA99-0CE8B7ABC3E8}"/>
                                            </p:graphic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8">
                                            <p:graphicEl>
                                              <a:dgm id="{A9F60E12-4EC0-42E9-ABBB-249BD7711150}"/>
                                            </p:graphicEl>
                                          </p:spTgt>
                                        </p:tgtEl>
                                        <p:attrNameLst>
                                          <p:attrName>style.visibility</p:attrName>
                                        </p:attrNameLst>
                                      </p:cBhvr>
                                      <p:to>
                                        <p:strVal val="visible"/>
                                      </p:to>
                                    </p:set>
                                    <p:animEffect transition="in" filter="fade">
                                      <p:cBhvr>
                                        <p:cTn id="14" dur="100"/>
                                        <p:tgtEl>
                                          <p:spTgt spid="8">
                                            <p:graphicEl>
                                              <a:dgm id="{A9F60E12-4EC0-42E9-ABBB-249BD7711150}"/>
                                            </p:graphicEl>
                                          </p:spTgt>
                                        </p:tgtEl>
                                      </p:cBhvr>
                                    </p:animEffect>
                                    <p:anim calcmode="lin" valueType="num">
                                      <p:cBhvr>
                                        <p:cTn id="15" dur="400" fill="hold"/>
                                        <p:tgtEl>
                                          <p:spTgt spid="8">
                                            <p:graphicEl>
                                              <a:dgm id="{A9F60E12-4EC0-42E9-ABBB-249BD7711150}"/>
                                            </p:graphicEl>
                                          </p:spTgt>
                                        </p:tgtEl>
                                        <p:attrNameLst>
                                          <p:attrName>ppt_x</p:attrName>
                                        </p:attrNameLst>
                                      </p:cBhvr>
                                      <p:tavLst>
                                        <p:tav tm="0">
                                          <p:val>
                                            <p:strVal val="#ppt_x"/>
                                          </p:val>
                                        </p:tav>
                                        <p:tav tm="100000">
                                          <p:val>
                                            <p:strVal val="#ppt_x"/>
                                          </p:val>
                                        </p:tav>
                                      </p:tavLst>
                                    </p:anim>
                                    <p:anim calcmode="lin" valueType="num">
                                      <p:cBhvr>
                                        <p:cTn id="16" dur="400" fill="hold"/>
                                        <p:tgtEl>
                                          <p:spTgt spid="8">
                                            <p:graphicEl>
                                              <a:dgm id="{A9F60E12-4EC0-42E9-ABBB-249BD7711150}"/>
                                            </p:graphicEl>
                                          </p:spTgt>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8">
                                            <p:graphicEl>
                                              <a:dgm id="{A9F60E12-4EC0-42E9-ABBB-249BD7711150}"/>
                                            </p:graphic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8">
                                            <p:graphicEl>
                                              <a:dgm id="{A9F60E12-4EC0-42E9-ABBB-249BD7711150}"/>
                                            </p:graphic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3" presetClass="entr" presetSubtype="0" fill="hold" grpId="0" nodeType="clickEffect">
                                  <p:stCondLst>
                                    <p:cond delay="0"/>
                                  </p:stCondLst>
                                  <p:childTnLst>
                                    <p:set>
                                      <p:cBhvr>
                                        <p:cTn id="22" dur="1" fill="hold">
                                          <p:stCondLst>
                                            <p:cond delay="0"/>
                                          </p:stCondLst>
                                        </p:cTn>
                                        <p:tgtEl>
                                          <p:spTgt spid="8">
                                            <p:graphicEl>
                                              <a:dgm id="{DA4B7A22-ADAA-41EE-8740-C4D0057FE3AD}"/>
                                            </p:graphicEl>
                                          </p:spTgt>
                                        </p:tgtEl>
                                        <p:attrNameLst>
                                          <p:attrName>style.visibility</p:attrName>
                                        </p:attrNameLst>
                                      </p:cBhvr>
                                      <p:to>
                                        <p:strVal val="visible"/>
                                      </p:to>
                                    </p:set>
                                    <p:animEffect transition="in" filter="fade">
                                      <p:cBhvr>
                                        <p:cTn id="23" dur="100"/>
                                        <p:tgtEl>
                                          <p:spTgt spid="8">
                                            <p:graphicEl>
                                              <a:dgm id="{DA4B7A22-ADAA-41EE-8740-C4D0057FE3AD}"/>
                                            </p:graphicEl>
                                          </p:spTgt>
                                        </p:tgtEl>
                                      </p:cBhvr>
                                    </p:animEffect>
                                    <p:anim calcmode="lin" valueType="num">
                                      <p:cBhvr>
                                        <p:cTn id="24" dur="400" fill="hold"/>
                                        <p:tgtEl>
                                          <p:spTgt spid="8">
                                            <p:graphicEl>
                                              <a:dgm id="{DA4B7A22-ADAA-41EE-8740-C4D0057FE3AD}"/>
                                            </p:graphicEl>
                                          </p:spTgt>
                                        </p:tgtEl>
                                        <p:attrNameLst>
                                          <p:attrName>ppt_x</p:attrName>
                                        </p:attrNameLst>
                                      </p:cBhvr>
                                      <p:tavLst>
                                        <p:tav tm="0">
                                          <p:val>
                                            <p:strVal val="#ppt_x"/>
                                          </p:val>
                                        </p:tav>
                                        <p:tav tm="100000">
                                          <p:val>
                                            <p:strVal val="#ppt_x"/>
                                          </p:val>
                                        </p:tav>
                                      </p:tavLst>
                                    </p:anim>
                                    <p:anim calcmode="lin" valueType="num">
                                      <p:cBhvr>
                                        <p:cTn id="25" dur="400" fill="hold"/>
                                        <p:tgtEl>
                                          <p:spTgt spid="8">
                                            <p:graphicEl>
                                              <a:dgm id="{DA4B7A22-ADAA-41EE-8740-C4D0057FE3AD}"/>
                                            </p:graphicEl>
                                          </p:spTgt>
                                        </p:tgtEl>
                                        <p:attrNameLst>
                                          <p:attrName>ppt_y</p:attrName>
                                        </p:attrNameLst>
                                      </p:cBhvr>
                                      <p:tavLst>
                                        <p:tav tm="0">
                                          <p:val>
                                            <p:strVal val="#ppt_y+0.31"/>
                                          </p:val>
                                        </p:tav>
                                        <p:tav tm="100000">
                                          <p:val>
                                            <p:strVal val="#ppt_y+0.31"/>
                                          </p:val>
                                        </p:tav>
                                      </p:tavLst>
                                    </p:anim>
                                    <p:anim calcmode="lin" valueType="num">
                                      <p:cBhvr>
                                        <p:cTn id="26" dur="600" decel="50000" fill="hold">
                                          <p:stCondLst>
                                            <p:cond delay="400"/>
                                          </p:stCondLst>
                                        </p:cTn>
                                        <p:tgtEl>
                                          <p:spTgt spid="8">
                                            <p:graphicEl>
                                              <a:dgm id="{DA4B7A22-ADAA-41EE-8740-C4D0057FE3AD}"/>
                                            </p:graphic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7" dur="600" decel="50000" fill="hold">
                                          <p:stCondLst>
                                            <p:cond delay="400"/>
                                          </p:stCondLst>
                                        </p:cTn>
                                        <p:tgtEl>
                                          <p:spTgt spid="8">
                                            <p:graphicEl>
                                              <a:dgm id="{DA4B7A22-ADAA-41EE-8740-C4D0057FE3AD}"/>
                                            </p:graphic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8" presetID="43" presetClass="entr" presetSubtype="0" fill="hold" grpId="0" nodeType="withEffect">
                                  <p:stCondLst>
                                    <p:cond delay="0"/>
                                  </p:stCondLst>
                                  <p:childTnLst>
                                    <p:set>
                                      <p:cBhvr>
                                        <p:cTn id="29" dur="1" fill="hold">
                                          <p:stCondLst>
                                            <p:cond delay="0"/>
                                          </p:stCondLst>
                                        </p:cTn>
                                        <p:tgtEl>
                                          <p:spTgt spid="8">
                                            <p:graphicEl>
                                              <a:dgm id="{52331C6B-6667-47FB-91E9-04EC731E802F}"/>
                                            </p:graphicEl>
                                          </p:spTgt>
                                        </p:tgtEl>
                                        <p:attrNameLst>
                                          <p:attrName>style.visibility</p:attrName>
                                        </p:attrNameLst>
                                      </p:cBhvr>
                                      <p:to>
                                        <p:strVal val="visible"/>
                                      </p:to>
                                    </p:set>
                                    <p:animEffect transition="in" filter="fade">
                                      <p:cBhvr>
                                        <p:cTn id="30" dur="100"/>
                                        <p:tgtEl>
                                          <p:spTgt spid="8">
                                            <p:graphicEl>
                                              <a:dgm id="{52331C6B-6667-47FB-91E9-04EC731E802F}"/>
                                            </p:graphicEl>
                                          </p:spTgt>
                                        </p:tgtEl>
                                      </p:cBhvr>
                                    </p:animEffect>
                                    <p:anim calcmode="lin" valueType="num">
                                      <p:cBhvr>
                                        <p:cTn id="31" dur="400" fill="hold"/>
                                        <p:tgtEl>
                                          <p:spTgt spid="8">
                                            <p:graphicEl>
                                              <a:dgm id="{52331C6B-6667-47FB-91E9-04EC731E802F}"/>
                                            </p:graphicEl>
                                          </p:spTgt>
                                        </p:tgtEl>
                                        <p:attrNameLst>
                                          <p:attrName>ppt_x</p:attrName>
                                        </p:attrNameLst>
                                      </p:cBhvr>
                                      <p:tavLst>
                                        <p:tav tm="0">
                                          <p:val>
                                            <p:strVal val="#ppt_x"/>
                                          </p:val>
                                        </p:tav>
                                        <p:tav tm="100000">
                                          <p:val>
                                            <p:strVal val="#ppt_x"/>
                                          </p:val>
                                        </p:tav>
                                      </p:tavLst>
                                    </p:anim>
                                    <p:anim calcmode="lin" valueType="num">
                                      <p:cBhvr>
                                        <p:cTn id="32" dur="400" fill="hold"/>
                                        <p:tgtEl>
                                          <p:spTgt spid="8">
                                            <p:graphicEl>
                                              <a:dgm id="{52331C6B-6667-47FB-91E9-04EC731E802F}"/>
                                            </p:graphicEl>
                                          </p:spTgt>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8">
                                            <p:graphicEl>
                                              <a:dgm id="{52331C6B-6667-47FB-91E9-04EC731E802F}"/>
                                            </p:graphic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8">
                                            <p:graphicEl>
                                              <a:dgm id="{52331C6B-6667-47FB-91E9-04EC731E802F}"/>
                                            </p:graphic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3" presetClass="entr" presetSubtype="0" fill="hold" grpId="0" nodeType="clickEffect">
                                  <p:stCondLst>
                                    <p:cond delay="0"/>
                                  </p:stCondLst>
                                  <p:childTnLst>
                                    <p:set>
                                      <p:cBhvr>
                                        <p:cTn id="38" dur="1" fill="hold">
                                          <p:stCondLst>
                                            <p:cond delay="0"/>
                                          </p:stCondLst>
                                        </p:cTn>
                                        <p:tgtEl>
                                          <p:spTgt spid="8">
                                            <p:graphicEl>
                                              <a:dgm id="{CDE6C1A6-0B7B-46D6-9FB6-40FAA251F333}"/>
                                            </p:graphicEl>
                                          </p:spTgt>
                                        </p:tgtEl>
                                        <p:attrNameLst>
                                          <p:attrName>style.visibility</p:attrName>
                                        </p:attrNameLst>
                                      </p:cBhvr>
                                      <p:to>
                                        <p:strVal val="visible"/>
                                      </p:to>
                                    </p:set>
                                    <p:animEffect transition="in" filter="fade">
                                      <p:cBhvr>
                                        <p:cTn id="39" dur="100"/>
                                        <p:tgtEl>
                                          <p:spTgt spid="8">
                                            <p:graphicEl>
                                              <a:dgm id="{CDE6C1A6-0B7B-46D6-9FB6-40FAA251F333}"/>
                                            </p:graphicEl>
                                          </p:spTgt>
                                        </p:tgtEl>
                                      </p:cBhvr>
                                    </p:animEffect>
                                    <p:anim calcmode="lin" valueType="num">
                                      <p:cBhvr>
                                        <p:cTn id="40" dur="400" fill="hold"/>
                                        <p:tgtEl>
                                          <p:spTgt spid="8">
                                            <p:graphicEl>
                                              <a:dgm id="{CDE6C1A6-0B7B-46D6-9FB6-40FAA251F333}"/>
                                            </p:graphicEl>
                                          </p:spTgt>
                                        </p:tgtEl>
                                        <p:attrNameLst>
                                          <p:attrName>ppt_x</p:attrName>
                                        </p:attrNameLst>
                                      </p:cBhvr>
                                      <p:tavLst>
                                        <p:tav tm="0">
                                          <p:val>
                                            <p:strVal val="#ppt_x"/>
                                          </p:val>
                                        </p:tav>
                                        <p:tav tm="100000">
                                          <p:val>
                                            <p:strVal val="#ppt_x"/>
                                          </p:val>
                                        </p:tav>
                                      </p:tavLst>
                                    </p:anim>
                                    <p:anim calcmode="lin" valueType="num">
                                      <p:cBhvr>
                                        <p:cTn id="41" dur="400" fill="hold"/>
                                        <p:tgtEl>
                                          <p:spTgt spid="8">
                                            <p:graphicEl>
                                              <a:dgm id="{CDE6C1A6-0B7B-46D6-9FB6-40FAA251F333}"/>
                                            </p:graphicEl>
                                          </p:spTgt>
                                        </p:tgtEl>
                                        <p:attrNameLst>
                                          <p:attrName>ppt_y</p:attrName>
                                        </p:attrNameLst>
                                      </p:cBhvr>
                                      <p:tavLst>
                                        <p:tav tm="0">
                                          <p:val>
                                            <p:strVal val="#ppt_y+0.31"/>
                                          </p:val>
                                        </p:tav>
                                        <p:tav tm="100000">
                                          <p:val>
                                            <p:strVal val="#ppt_y+0.31"/>
                                          </p:val>
                                        </p:tav>
                                      </p:tavLst>
                                    </p:anim>
                                    <p:anim calcmode="lin" valueType="num">
                                      <p:cBhvr>
                                        <p:cTn id="42" dur="600" decel="50000" fill="hold">
                                          <p:stCondLst>
                                            <p:cond delay="400"/>
                                          </p:stCondLst>
                                        </p:cTn>
                                        <p:tgtEl>
                                          <p:spTgt spid="8">
                                            <p:graphicEl>
                                              <a:dgm id="{CDE6C1A6-0B7B-46D6-9FB6-40FAA251F333}"/>
                                            </p:graphic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3" dur="600" decel="50000" fill="hold">
                                          <p:stCondLst>
                                            <p:cond delay="400"/>
                                          </p:stCondLst>
                                        </p:cTn>
                                        <p:tgtEl>
                                          <p:spTgt spid="8">
                                            <p:graphicEl>
                                              <a:dgm id="{CDE6C1A6-0B7B-46D6-9FB6-40FAA251F333}"/>
                                            </p:graphic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4" presetID="43" presetClass="entr" presetSubtype="0" fill="hold" grpId="0" nodeType="withEffect">
                                  <p:stCondLst>
                                    <p:cond delay="0"/>
                                  </p:stCondLst>
                                  <p:childTnLst>
                                    <p:set>
                                      <p:cBhvr>
                                        <p:cTn id="45" dur="1" fill="hold">
                                          <p:stCondLst>
                                            <p:cond delay="0"/>
                                          </p:stCondLst>
                                        </p:cTn>
                                        <p:tgtEl>
                                          <p:spTgt spid="8">
                                            <p:graphicEl>
                                              <a:dgm id="{F61EA776-06F4-4A4C-AF5A-9FBE43FC80FD}"/>
                                            </p:graphicEl>
                                          </p:spTgt>
                                        </p:tgtEl>
                                        <p:attrNameLst>
                                          <p:attrName>style.visibility</p:attrName>
                                        </p:attrNameLst>
                                      </p:cBhvr>
                                      <p:to>
                                        <p:strVal val="visible"/>
                                      </p:to>
                                    </p:set>
                                    <p:animEffect transition="in" filter="fade">
                                      <p:cBhvr>
                                        <p:cTn id="46" dur="100"/>
                                        <p:tgtEl>
                                          <p:spTgt spid="8">
                                            <p:graphicEl>
                                              <a:dgm id="{F61EA776-06F4-4A4C-AF5A-9FBE43FC80FD}"/>
                                            </p:graphicEl>
                                          </p:spTgt>
                                        </p:tgtEl>
                                      </p:cBhvr>
                                    </p:animEffect>
                                    <p:anim calcmode="lin" valueType="num">
                                      <p:cBhvr>
                                        <p:cTn id="47" dur="400" fill="hold"/>
                                        <p:tgtEl>
                                          <p:spTgt spid="8">
                                            <p:graphicEl>
                                              <a:dgm id="{F61EA776-06F4-4A4C-AF5A-9FBE43FC80FD}"/>
                                            </p:graphicEl>
                                          </p:spTgt>
                                        </p:tgtEl>
                                        <p:attrNameLst>
                                          <p:attrName>ppt_x</p:attrName>
                                        </p:attrNameLst>
                                      </p:cBhvr>
                                      <p:tavLst>
                                        <p:tav tm="0">
                                          <p:val>
                                            <p:strVal val="#ppt_x"/>
                                          </p:val>
                                        </p:tav>
                                        <p:tav tm="100000">
                                          <p:val>
                                            <p:strVal val="#ppt_x"/>
                                          </p:val>
                                        </p:tav>
                                      </p:tavLst>
                                    </p:anim>
                                    <p:anim calcmode="lin" valueType="num">
                                      <p:cBhvr>
                                        <p:cTn id="48" dur="400" fill="hold"/>
                                        <p:tgtEl>
                                          <p:spTgt spid="8">
                                            <p:graphicEl>
                                              <a:dgm id="{F61EA776-06F4-4A4C-AF5A-9FBE43FC80FD}"/>
                                            </p:graphicEl>
                                          </p:spTgt>
                                        </p:tgtEl>
                                        <p:attrNameLst>
                                          <p:attrName>ppt_y</p:attrName>
                                        </p:attrNameLst>
                                      </p:cBhvr>
                                      <p:tavLst>
                                        <p:tav tm="0">
                                          <p:val>
                                            <p:strVal val="#ppt_y+0.31"/>
                                          </p:val>
                                        </p:tav>
                                        <p:tav tm="100000">
                                          <p:val>
                                            <p:strVal val="#ppt_y+0.31"/>
                                          </p:val>
                                        </p:tav>
                                      </p:tavLst>
                                    </p:anim>
                                    <p:anim calcmode="lin" valueType="num">
                                      <p:cBhvr>
                                        <p:cTn id="49" dur="600" decel="50000" fill="hold">
                                          <p:stCondLst>
                                            <p:cond delay="400"/>
                                          </p:stCondLst>
                                        </p:cTn>
                                        <p:tgtEl>
                                          <p:spTgt spid="8">
                                            <p:graphicEl>
                                              <a:dgm id="{F61EA776-06F4-4A4C-AF5A-9FBE43FC80FD}"/>
                                            </p:graphic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0" dur="600" decel="50000" fill="hold">
                                          <p:stCondLst>
                                            <p:cond delay="400"/>
                                          </p:stCondLst>
                                        </p:cTn>
                                        <p:tgtEl>
                                          <p:spTgt spid="8">
                                            <p:graphicEl>
                                              <a:dgm id="{F61EA776-06F4-4A4C-AF5A-9FBE43FC80FD}"/>
                                            </p:graphic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3" presetClass="entr" presetSubtype="0" fill="hold" grpId="0" nodeType="clickEffect">
                                  <p:stCondLst>
                                    <p:cond delay="0"/>
                                  </p:stCondLst>
                                  <p:childTnLst>
                                    <p:set>
                                      <p:cBhvr>
                                        <p:cTn id="54" dur="1" fill="hold">
                                          <p:stCondLst>
                                            <p:cond delay="0"/>
                                          </p:stCondLst>
                                        </p:cTn>
                                        <p:tgtEl>
                                          <p:spTgt spid="8">
                                            <p:graphicEl>
                                              <a:dgm id="{36F8F7E3-FB69-4E3A-A77D-B329F19408E0}"/>
                                            </p:graphicEl>
                                          </p:spTgt>
                                        </p:tgtEl>
                                        <p:attrNameLst>
                                          <p:attrName>style.visibility</p:attrName>
                                        </p:attrNameLst>
                                      </p:cBhvr>
                                      <p:to>
                                        <p:strVal val="visible"/>
                                      </p:to>
                                    </p:set>
                                    <p:animEffect transition="in" filter="fade">
                                      <p:cBhvr>
                                        <p:cTn id="55" dur="100"/>
                                        <p:tgtEl>
                                          <p:spTgt spid="8">
                                            <p:graphicEl>
                                              <a:dgm id="{36F8F7E3-FB69-4E3A-A77D-B329F19408E0}"/>
                                            </p:graphicEl>
                                          </p:spTgt>
                                        </p:tgtEl>
                                      </p:cBhvr>
                                    </p:animEffect>
                                    <p:anim calcmode="lin" valueType="num">
                                      <p:cBhvr>
                                        <p:cTn id="56" dur="400" fill="hold"/>
                                        <p:tgtEl>
                                          <p:spTgt spid="8">
                                            <p:graphicEl>
                                              <a:dgm id="{36F8F7E3-FB69-4E3A-A77D-B329F19408E0}"/>
                                            </p:graphicEl>
                                          </p:spTgt>
                                        </p:tgtEl>
                                        <p:attrNameLst>
                                          <p:attrName>ppt_x</p:attrName>
                                        </p:attrNameLst>
                                      </p:cBhvr>
                                      <p:tavLst>
                                        <p:tav tm="0">
                                          <p:val>
                                            <p:strVal val="#ppt_x"/>
                                          </p:val>
                                        </p:tav>
                                        <p:tav tm="100000">
                                          <p:val>
                                            <p:strVal val="#ppt_x"/>
                                          </p:val>
                                        </p:tav>
                                      </p:tavLst>
                                    </p:anim>
                                    <p:anim calcmode="lin" valueType="num">
                                      <p:cBhvr>
                                        <p:cTn id="57" dur="400" fill="hold"/>
                                        <p:tgtEl>
                                          <p:spTgt spid="8">
                                            <p:graphicEl>
                                              <a:dgm id="{36F8F7E3-FB69-4E3A-A77D-B329F19408E0}"/>
                                            </p:graphicEl>
                                          </p:spTgt>
                                        </p:tgtEl>
                                        <p:attrNameLst>
                                          <p:attrName>ppt_y</p:attrName>
                                        </p:attrNameLst>
                                      </p:cBhvr>
                                      <p:tavLst>
                                        <p:tav tm="0">
                                          <p:val>
                                            <p:strVal val="#ppt_y+0.31"/>
                                          </p:val>
                                        </p:tav>
                                        <p:tav tm="100000">
                                          <p:val>
                                            <p:strVal val="#ppt_y+0.31"/>
                                          </p:val>
                                        </p:tav>
                                      </p:tavLst>
                                    </p:anim>
                                    <p:anim calcmode="lin" valueType="num">
                                      <p:cBhvr>
                                        <p:cTn id="58" dur="600" decel="50000" fill="hold">
                                          <p:stCondLst>
                                            <p:cond delay="400"/>
                                          </p:stCondLst>
                                        </p:cTn>
                                        <p:tgtEl>
                                          <p:spTgt spid="8">
                                            <p:graphicEl>
                                              <a:dgm id="{36F8F7E3-FB69-4E3A-A77D-B329F19408E0}"/>
                                            </p:graphic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9" dur="600" decel="50000" fill="hold">
                                          <p:stCondLst>
                                            <p:cond delay="400"/>
                                          </p:stCondLst>
                                        </p:cTn>
                                        <p:tgtEl>
                                          <p:spTgt spid="8">
                                            <p:graphicEl>
                                              <a:dgm id="{36F8F7E3-FB69-4E3A-A77D-B329F19408E0}"/>
                                            </p:graphic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60" presetID="43" presetClass="entr" presetSubtype="0" fill="hold" grpId="0" nodeType="withEffect">
                                  <p:stCondLst>
                                    <p:cond delay="0"/>
                                  </p:stCondLst>
                                  <p:childTnLst>
                                    <p:set>
                                      <p:cBhvr>
                                        <p:cTn id="61" dur="1" fill="hold">
                                          <p:stCondLst>
                                            <p:cond delay="0"/>
                                          </p:stCondLst>
                                        </p:cTn>
                                        <p:tgtEl>
                                          <p:spTgt spid="8">
                                            <p:graphicEl>
                                              <a:dgm id="{89EE5282-5BBB-4D9E-A3EE-B95421A11961}"/>
                                            </p:graphicEl>
                                          </p:spTgt>
                                        </p:tgtEl>
                                        <p:attrNameLst>
                                          <p:attrName>style.visibility</p:attrName>
                                        </p:attrNameLst>
                                      </p:cBhvr>
                                      <p:to>
                                        <p:strVal val="visible"/>
                                      </p:to>
                                    </p:set>
                                    <p:animEffect transition="in" filter="fade">
                                      <p:cBhvr>
                                        <p:cTn id="62" dur="100"/>
                                        <p:tgtEl>
                                          <p:spTgt spid="8">
                                            <p:graphicEl>
                                              <a:dgm id="{89EE5282-5BBB-4D9E-A3EE-B95421A11961}"/>
                                            </p:graphicEl>
                                          </p:spTgt>
                                        </p:tgtEl>
                                      </p:cBhvr>
                                    </p:animEffect>
                                    <p:anim calcmode="lin" valueType="num">
                                      <p:cBhvr>
                                        <p:cTn id="63" dur="400" fill="hold"/>
                                        <p:tgtEl>
                                          <p:spTgt spid="8">
                                            <p:graphicEl>
                                              <a:dgm id="{89EE5282-5BBB-4D9E-A3EE-B95421A11961}"/>
                                            </p:graphicEl>
                                          </p:spTgt>
                                        </p:tgtEl>
                                        <p:attrNameLst>
                                          <p:attrName>ppt_x</p:attrName>
                                        </p:attrNameLst>
                                      </p:cBhvr>
                                      <p:tavLst>
                                        <p:tav tm="0">
                                          <p:val>
                                            <p:strVal val="#ppt_x"/>
                                          </p:val>
                                        </p:tav>
                                        <p:tav tm="100000">
                                          <p:val>
                                            <p:strVal val="#ppt_x"/>
                                          </p:val>
                                        </p:tav>
                                      </p:tavLst>
                                    </p:anim>
                                    <p:anim calcmode="lin" valueType="num">
                                      <p:cBhvr>
                                        <p:cTn id="64" dur="400" fill="hold"/>
                                        <p:tgtEl>
                                          <p:spTgt spid="8">
                                            <p:graphicEl>
                                              <a:dgm id="{89EE5282-5BBB-4D9E-A3EE-B95421A11961}"/>
                                            </p:graphicEl>
                                          </p:spTgt>
                                        </p:tgtEl>
                                        <p:attrNameLst>
                                          <p:attrName>ppt_y</p:attrName>
                                        </p:attrNameLst>
                                      </p:cBhvr>
                                      <p:tavLst>
                                        <p:tav tm="0">
                                          <p:val>
                                            <p:strVal val="#ppt_y+0.31"/>
                                          </p:val>
                                        </p:tav>
                                        <p:tav tm="100000">
                                          <p:val>
                                            <p:strVal val="#ppt_y+0.31"/>
                                          </p:val>
                                        </p:tav>
                                      </p:tavLst>
                                    </p:anim>
                                    <p:anim calcmode="lin" valueType="num">
                                      <p:cBhvr>
                                        <p:cTn id="65" dur="600" decel="50000" fill="hold">
                                          <p:stCondLst>
                                            <p:cond delay="400"/>
                                          </p:stCondLst>
                                        </p:cTn>
                                        <p:tgtEl>
                                          <p:spTgt spid="8">
                                            <p:graphicEl>
                                              <a:dgm id="{89EE5282-5BBB-4D9E-A3EE-B95421A11961}"/>
                                            </p:graphic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6" dur="600" decel="50000" fill="hold">
                                          <p:stCondLst>
                                            <p:cond delay="400"/>
                                          </p:stCondLst>
                                        </p:cTn>
                                        <p:tgtEl>
                                          <p:spTgt spid="8">
                                            <p:graphicEl>
                                              <a:dgm id="{89EE5282-5BBB-4D9E-A3EE-B95421A11961}"/>
                                            </p:graphic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rcRect l="7062" b="7062"/>
          <a:stretch>
            <a:fillRect/>
          </a:stretch>
        </a:blipFill>
        <a:effectLst/>
      </p:bgPr>
    </p:bg>
    <p:spTree>
      <p:nvGrpSpPr>
        <p:cNvPr id="1" name=""/>
        <p:cNvGrpSpPr/>
        <p:nvPr/>
      </p:nvGrpSpPr>
      <p:grpSpPr>
        <a:xfrm>
          <a:off x="0" y="0"/>
          <a:ext cx="0" cy="0"/>
          <a:chOff x="0" y="0"/>
          <a:chExt cx="0" cy="0"/>
        </a:xfrm>
      </p:grpSpPr>
      <p:pic>
        <p:nvPicPr>
          <p:cNvPr id="15362" name="Picture 2" descr="åçã®èª¬æã¯ããã¾ããã"/>
          <p:cNvPicPr>
            <a:picLocks noChangeAspect="1" noChangeArrowheads="1"/>
          </p:cNvPicPr>
          <p:nvPr/>
        </p:nvPicPr>
        <p:blipFill rotWithShape="1">
          <a:blip r:embed="rId4">
            <a:extLst>
              <a:ext uri="{28A0092B-C50C-407E-A947-70E740481C1C}">
                <a14:useLocalDpi xmlns:a14="http://schemas.microsoft.com/office/drawing/2010/main" val="0"/>
              </a:ext>
            </a:extLst>
          </a:blip>
          <a:srcRect t="12507" b="-832"/>
          <a:stretch/>
        </p:blipFill>
        <p:spPr bwMode="auto">
          <a:xfrm>
            <a:off x="4916" y="-76200"/>
            <a:ext cx="9748684" cy="86106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
          <p:cNvGrpSpPr/>
          <p:nvPr/>
        </p:nvGrpSpPr>
        <p:grpSpPr>
          <a:xfrm>
            <a:off x="647700" y="651367"/>
            <a:ext cx="8439963" cy="1092695"/>
            <a:chOff x="0" y="85725"/>
            <a:chExt cx="11253285" cy="1456927"/>
          </a:xfrm>
        </p:grpSpPr>
        <p:sp>
          <p:nvSpPr>
            <p:cNvPr id="5" name="TextBox 5"/>
            <p:cNvSpPr txBox="1"/>
            <p:nvPr/>
          </p:nvSpPr>
          <p:spPr>
            <a:xfrm>
              <a:off x="0" y="85725"/>
              <a:ext cx="11252402" cy="729346"/>
            </a:xfrm>
            <a:prstGeom prst="rect">
              <a:avLst/>
            </a:prstGeom>
          </p:spPr>
          <p:txBody>
            <a:bodyPr lIns="0" tIns="0" rIns="0" bIns="0" rtlCol="0" anchor="t">
              <a:spAutoFit/>
            </a:bodyPr>
            <a:lstStyle/>
            <a:p>
              <a:pPr algn="ctr">
                <a:lnSpc>
                  <a:spcPts val="4183"/>
                </a:lnSpc>
              </a:pPr>
              <a:r>
                <a:rPr lang="en-US" sz="4226" b="1" dirty="0" smtClean="0">
                  <a:solidFill>
                    <a:schemeClr val="bg1"/>
                  </a:solidFill>
                  <a:latin typeface="Corbel" panose="020B0503020204020204" pitchFamily="34" charset="0"/>
                </a:rPr>
                <a:t>TIẾP CẬN THỊ TRƯỜNG</a:t>
              </a:r>
              <a:endParaRPr lang="en-US" sz="4226" b="1" dirty="0">
                <a:solidFill>
                  <a:schemeClr val="bg1"/>
                </a:solidFill>
                <a:latin typeface="Corbel" panose="020B0503020204020204" pitchFamily="34" charset="0"/>
              </a:endParaRPr>
            </a:p>
          </p:txBody>
        </p:sp>
        <p:sp>
          <p:nvSpPr>
            <p:cNvPr id="6" name="TextBox 6"/>
            <p:cNvSpPr txBox="1"/>
            <p:nvPr/>
          </p:nvSpPr>
          <p:spPr>
            <a:xfrm>
              <a:off x="0" y="1088168"/>
              <a:ext cx="11253285" cy="454484"/>
            </a:xfrm>
            <a:prstGeom prst="rect">
              <a:avLst/>
            </a:prstGeom>
          </p:spPr>
          <p:txBody>
            <a:bodyPr lIns="0" tIns="0" rIns="0" bIns="0" rtlCol="0" anchor="t">
              <a:spAutoFit/>
            </a:bodyPr>
            <a:lstStyle/>
            <a:p>
              <a:pPr algn="ctr">
                <a:lnSpc>
                  <a:spcPts val="2789"/>
                </a:lnSpc>
              </a:pPr>
              <a:endParaRPr lang="en-US" sz="2113" dirty="0">
                <a:solidFill>
                  <a:srgbClr val="000000"/>
                </a:solidFill>
                <a:cs typeface="Times New Roman" panose="02020603050405020304" pitchFamily="18" charset="0"/>
              </a:endParaRPr>
            </a:p>
          </p:txBody>
        </p:sp>
      </p:grpSp>
      <p:sp>
        <p:nvSpPr>
          <p:cNvPr id="12" name="Slide Number Placeholder 11"/>
          <p:cNvSpPr>
            <a:spLocks noGrp="1"/>
          </p:cNvSpPr>
          <p:nvPr>
            <p:ph type="sldNum" sz="quarter" idx="12"/>
          </p:nvPr>
        </p:nvSpPr>
        <p:spPr/>
        <p:txBody>
          <a:bodyPr/>
          <a:lstStyle/>
          <a:p>
            <a:fld id="{B6F15528-21DE-4FAA-801E-634DDDAF4B2B}" type="slidenum">
              <a:rPr lang="en-US" smtClean="0">
                <a:solidFill>
                  <a:schemeClr val="bg1"/>
                </a:solidFill>
              </a:rPr>
              <a:pPr/>
              <a:t>6</a:t>
            </a:fld>
            <a:endParaRPr lang="en-US" dirty="0">
              <a:solidFill>
                <a:schemeClr val="bg1"/>
              </a:solidFill>
            </a:endParaRPr>
          </a:p>
        </p:txBody>
      </p:sp>
      <p:sp>
        <p:nvSpPr>
          <p:cNvPr id="11" name="Footer Placeholder 10"/>
          <p:cNvSpPr>
            <a:spLocks noGrp="1"/>
          </p:cNvSpPr>
          <p:nvPr>
            <p:ph type="ftr" sz="quarter" idx="11"/>
          </p:nvPr>
        </p:nvSpPr>
        <p:spPr/>
        <p:txBody>
          <a:bodyPr/>
          <a:lstStyle/>
          <a:p>
            <a:r>
              <a:rPr lang="en-US" dirty="0" smtClean="0"/>
              <a:t>DUREX VIỆT NAM</a:t>
            </a:r>
            <a:endParaRPr lang="en-US" dirty="0"/>
          </a:p>
        </p:txBody>
      </p:sp>
      <p:graphicFrame>
        <p:nvGraphicFramePr>
          <p:cNvPr id="16" name="Diagram 15"/>
          <p:cNvGraphicFramePr/>
          <p:nvPr>
            <p:extLst>
              <p:ext uri="{D42A27DB-BD31-4B8C-83A1-F6EECF244321}">
                <p14:modId xmlns:p14="http://schemas.microsoft.com/office/powerpoint/2010/main" val="1596775675"/>
              </p:ext>
            </p:extLst>
          </p:nvPr>
        </p:nvGraphicFramePr>
        <p:xfrm>
          <a:off x="534357" y="1311580"/>
          <a:ext cx="8128001" cy="52693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5175" y="3895152"/>
            <a:ext cx="4328998" cy="2864354"/>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6">
                                            <p:graphicEl>
                                              <a:dgm id="{D6F57C02-FBDC-4FC6-A56C-15088747E09B}"/>
                                            </p:graphicEl>
                                          </p:spTgt>
                                        </p:tgtEl>
                                        <p:attrNameLst>
                                          <p:attrName>style.visibility</p:attrName>
                                        </p:attrNameLst>
                                      </p:cBhvr>
                                      <p:to>
                                        <p:strVal val="visible"/>
                                      </p:to>
                                    </p:set>
                                    <p:animEffect transition="in" filter="fade">
                                      <p:cBhvr>
                                        <p:cTn id="7" dur="1000"/>
                                        <p:tgtEl>
                                          <p:spTgt spid="16">
                                            <p:graphicEl>
                                              <a:dgm id="{D6F57C02-FBDC-4FC6-A56C-15088747E09B}"/>
                                            </p:graphicEl>
                                          </p:spTgt>
                                        </p:tgtEl>
                                      </p:cBhvr>
                                    </p:animEffect>
                                    <p:anim calcmode="lin" valueType="num">
                                      <p:cBhvr>
                                        <p:cTn id="8" dur="1000" fill="hold"/>
                                        <p:tgtEl>
                                          <p:spTgt spid="16">
                                            <p:graphicEl>
                                              <a:dgm id="{D6F57C02-FBDC-4FC6-A56C-15088747E09B}"/>
                                            </p:graphicEl>
                                          </p:spTgt>
                                        </p:tgtEl>
                                        <p:attrNameLst>
                                          <p:attrName>ppt_x</p:attrName>
                                        </p:attrNameLst>
                                      </p:cBhvr>
                                      <p:tavLst>
                                        <p:tav tm="0">
                                          <p:val>
                                            <p:strVal val="#ppt_x"/>
                                          </p:val>
                                        </p:tav>
                                        <p:tav tm="100000">
                                          <p:val>
                                            <p:strVal val="#ppt_x"/>
                                          </p:val>
                                        </p:tav>
                                      </p:tavLst>
                                    </p:anim>
                                    <p:anim calcmode="lin" valueType="num">
                                      <p:cBhvr>
                                        <p:cTn id="9" dur="1000" fill="hold"/>
                                        <p:tgtEl>
                                          <p:spTgt spid="16">
                                            <p:graphicEl>
                                              <a:dgm id="{D6F57C02-FBDC-4FC6-A56C-15088747E09B}"/>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6">
                                            <p:graphicEl>
                                              <a:dgm id="{3357BE52-ECE0-4F6F-A1DD-3F9642279A3D}"/>
                                            </p:graphicEl>
                                          </p:spTgt>
                                        </p:tgtEl>
                                        <p:attrNameLst>
                                          <p:attrName>style.visibility</p:attrName>
                                        </p:attrNameLst>
                                      </p:cBhvr>
                                      <p:to>
                                        <p:strVal val="visible"/>
                                      </p:to>
                                    </p:set>
                                    <p:animEffect transition="in" filter="fade">
                                      <p:cBhvr>
                                        <p:cTn id="14" dur="1000"/>
                                        <p:tgtEl>
                                          <p:spTgt spid="16">
                                            <p:graphicEl>
                                              <a:dgm id="{3357BE52-ECE0-4F6F-A1DD-3F9642279A3D}"/>
                                            </p:graphicEl>
                                          </p:spTgt>
                                        </p:tgtEl>
                                      </p:cBhvr>
                                    </p:animEffect>
                                    <p:anim calcmode="lin" valueType="num">
                                      <p:cBhvr>
                                        <p:cTn id="15" dur="1000" fill="hold"/>
                                        <p:tgtEl>
                                          <p:spTgt spid="16">
                                            <p:graphicEl>
                                              <a:dgm id="{3357BE52-ECE0-4F6F-A1DD-3F9642279A3D}"/>
                                            </p:graphicEl>
                                          </p:spTgt>
                                        </p:tgtEl>
                                        <p:attrNameLst>
                                          <p:attrName>ppt_x</p:attrName>
                                        </p:attrNameLst>
                                      </p:cBhvr>
                                      <p:tavLst>
                                        <p:tav tm="0">
                                          <p:val>
                                            <p:strVal val="#ppt_x"/>
                                          </p:val>
                                        </p:tav>
                                        <p:tav tm="100000">
                                          <p:val>
                                            <p:strVal val="#ppt_x"/>
                                          </p:val>
                                        </p:tav>
                                      </p:tavLst>
                                    </p:anim>
                                    <p:anim calcmode="lin" valueType="num">
                                      <p:cBhvr>
                                        <p:cTn id="16" dur="1000" fill="hold"/>
                                        <p:tgtEl>
                                          <p:spTgt spid="16">
                                            <p:graphicEl>
                                              <a:dgm id="{3357BE52-ECE0-4F6F-A1DD-3F9642279A3D}"/>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6">
                                            <p:graphicEl>
                                              <a:dgm id="{0D6EE219-9EC7-498D-BC15-12EA357E1001}"/>
                                            </p:graphicEl>
                                          </p:spTgt>
                                        </p:tgtEl>
                                        <p:attrNameLst>
                                          <p:attrName>style.visibility</p:attrName>
                                        </p:attrNameLst>
                                      </p:cBhvr>
                                      <p:to>
                                        <p:strVal val="visible"/>
                                      </p:to>
                                    </p:set>
                                    <p:animEffect transition="in" filter="fade">
                                      <p:cBhvr>
                                        <p:cTn id="21" dur="1000"/>
                                        <p:tgtEl>
                                          <p:spTgt spid="16">
                                            <p:graphicEl>
                                              <a:dgm id="{0D6EE219-9EC7-498D-BC15-12EA357E1001}"/>
                                            </p:graphicEl>
                                          </p:spTgt>
                                        </p:tgtEl>
                                      </p:cBhvr>
                                    </p:animEffect>
                                    <p:anim calcmode="lin" valueType="num">
                                      <p:cBhvr>
                                        <p:cTn id="22" dur="1000" fill="hold"/>
                                        <p:tgtEl>
                                          <p:spTgt spid="16">
                                            <p:graphicEl>
                                              <a:dgm id="{0D6EE219-9EC7-498D-BC15-12EA357E1001}"/>
                                            </p:graphicEl>
                                          </p:spTgt>
                                        </p:tgtEl>
                                        <p:attrNameLst>
                                          <p:attrName>ppt_x</p:attrName>
                                        </p:attrNameLst>
                                      </p:cBhvr>
                                      <p:tavLst>
                                        <p:tav tm="0">
                                          <p:val>
                                            <p:strVal val="#ppt_x"/>
                                          </p:val>
                                        </p:tav>
                                        <p:tav tm="100000">
                                          <p:val>
                                            <p:strVal val="#ppt_x"/>
                                          </p:val>
                                        </p:tav>
                                      </p:tavLst>
                                    </p:anim>
                                    <p:anim calcmode="lin" valueType="num">
                                      <p:cBhvr>
                                        <p:cTn id="23" dur="1000" fill="hold"/>
                                        <p:tgtEl>
                                          <p:spTgt spid="16">
                                            <p:graphicEl>
                                              <a:dgm id="{0D6EE219-9EC7-498D-BC15-12EA357E1001}"/>
                                            </p:graphicEl>
                                          </p:spTgt>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7"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grpId="0" nodeType="clickEffect">
                                  <p:stCondLst>
                                    <p:cond delay="0"/>
                                  </p:stCondLst>
                                  <p:childTnLst>
                                    <p:set>
                                      <p:cBhvr>
                                        <p:cTn id="33" dur="1" fill="hold">
                                          <p:stCondLst>
                                            <p:cond delay="0"/>
                                          </p:stCondLst>
                                        </p:cTn>
                                        <p:tgtEl>
                                          <p:spTgt spid="16">
                                            <p:graphicEl>
                                              <a:dgm id="{226655DE-D825-4A18-A538-E8B0B3AA31CE}"/>
                                            </p:graphicEl>
                                          </p:spTgt>
                                        </p:tgtEl>
                                        <p:attrNameLst>
                                          <p:attrName>style.visibility</p:attrName>
                                        </p:attrNameLst>
                                      </p:cBhvr>
                                      <p:to>
                                        <p:strVal val="visible"/>
                                      </p:to>
                                    </p:set>
                                    <p:animEffect transition="in" filter="fade">
                                      <p:cBhvr>
                                        <p:cTn id="34" dur="1000"/>
                                        <p:tgtEl>
                                          <p:spTgt spid="16">
                                            <p:graphicEl>
                                              <a:dgm id="{226655DE-D825-4A18-A538-E8B0B3AA31CE}"/>
                                            </p:graphicEl>
                                          </p:spTgt>
                                        </p:tgtEl>
                                      </p:cBhvr>
                                    </p:animEffect>
                                    <p:anim calcmode="lin" valueType="num">
                                      <p:cBhvr>
                                        <p:cTn id="35" dur="1000" fill="hold"/>
                                        <p:tgtEl>
                                          <p:spTgt spid="16">
                                            <p:graphicEl>
                                              <a:dgm id="{226655DE-D825-4A18-A538-E8B0B3AA31CE}"/>
                                            </p:graphicEl>
                                          </p:spTgt>
                                        </p:tgtEl>
                                        <p:attrNameLst>
                                          <p:attrName>ppt_x</p:attrName>
                                        </p:attrNameLst>
                                      </p:cBhvr>
                                      <p:tavLst>
                                        <p:tav tm="0">
                                          <p:val>
                                            <p:strVal val="#ppt_x"/>
                                          </p:val>
                                        </p:tav>
                                        <p:tav tm="100000">
                                          <p:val>
                                            <p:strVal val="#ppt_x"/>
                                          </p:val>
                                        </p:tav>
                                      </p:tavLst>
                                    </p:anim>
                                    <p:anim calcmode="lin" valueType="num">
                                      <p:cBhvr>
                                        <p:cTn id="36" dur="1000" fill="hold"/>
                                        <p:tgtEl>
                                          <p:spTgt spid="16">
                                            <p:graphicEl>
                                              <a:dgm id="{226655DE-D825-4A18-A538-E8B0B3AA31CE}"/>
                                            </p:graphic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16">
                                            <p:graphicEl>
                                              <a:dgm id="{AB6936C0-E979-44C2-A6C2-05D3DD5F6921}"/>
                                            </p:graphicEl>
                                          </p:spTgt>
                                        </p:tgtEl>
                                        <p:attrNameLst>
                                          <p:attrName>style.visibility</p:attrName>
                                        </p:attrNameLst>
                                      </p:cBhvr>
                                      <p:to>
                                        <p:strVal val="visible"/>
                                      </p:to>
                                    </p:set>
                                    <p:animEffect transition="in" filter="fade">
                                      <p:cBhvr>
                                        <p:cTn id="41" dur="1000"/>
                                        <p:tgtEl>
                                          <p:spTgt spid="16">
                                            <p:graphicEl>
                                              <a:dgm id="{AB6936C0-E979-44C2-A6C2-05D3DD5F6921}"/>
                                            </p:graphicEl>
                                          </p:spTgt>
                                        </p:tgtEl>
                                      </p:cBhvr>
                                    </p:animEffect>
                                    <p:anim calcmode="lin" valueType="num">
                                      <p:cBhvr>
                                        <p:cTn id="42" dur="1000" fill="hold"/>
                                        <p:tgtEl>
                                          <p:spTgt spid="16">
                                            <p:graphicEl>
                                              <a:dgm id="{AB6936C0-E979-44C2-A6C2-05D3DD5F6921}"/>
                                            </p:graphicEl>
                                          </p:spTgt>
                                        </p:tgtEl>
                                        <p:attrNameLst>
                                          <p:attrName>ppt_x</p:attrName>
                                        </p:attrNameLst>
                                      </p:cBhvr>
                                      <p:tavLst>
                                        <p:tav tm="0">
                                          <p:val>
                                            <p:strVal val="#ppt_x"/>
                                          </p:val>
                                        </p:tav>
                                        <p:tav tm="100000">
                                          <p:val>
                                            <p:strVal val="#ppt_x"/>
                                          </p:val>
                                        </p:tav>
                                      </p:tavLst>
                                    </p:anim>
                                    <p:anim calcmode="lin" valueType="num">
                                      <p:cBhvr>
                                        <p:cTn id="43" dur="1000" fill="hold"/>
                                        <p:tgtEl>
                                          <p:spTgt spid="16">
                                            <p:graphicEl>
                                              <a:dgm id="{AB6936C0-E979-44C2-A6C2-05D3DD5F6921}"/>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uiExpand="1">
        <p:bldSub>
          <a:bldDgm bld="lvl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rcRect l="11166"/>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1450" y="-72604"/>
            <a:ext cx="10077448" cy="2053806"/>
            <a:chOff x="0" y="0"/>
            <a:chExt cx="13436600" cy="4419431"/>
          </a:xfrm>
        </p:grpSpPr>
        <p:sp>
          <p:nvSpPr>
            <p:cNvPr id="3" name="Freeform 3"/>
            <p:cNvSpPr/>
            <p:nvPr/>
          </p:nvSpPr>
          <p:spPr>
            <a:xfrm>
              <a:off x="0" y="0"/>
              <a:ext cx="13436600" cy="4419431"/>
            </a:xfrm>
            <a:custGeom>
              <a:avLst/>
              <a:gdLst/>
              <a:ahLst/>
              <a:cxnLst/>
              <a:rect l="l" t="t" r="r" b="b"/>
              <a:pathLst>
                <a:path w="13436600" h="4419431">
                  <a:moveTo>
                    <a:pt x="0" y="0"/>
                  </a:moveTo>
                  <a:lnTo>
                    <a:pt x="13436600" y="0"/>
                  </a:lnTo>
                  <a:lnTo>
                    <a:pt x="13436600" y="4419431"/>
                  </a:lnTo>
                  <a:lnTo>
                    <a:pt x="0" y="4419431"/>
                  </a:lnTo>
                  <a:close/>
                </a:path>
              </a:pathLst>
            </a:custGeom>
            <a:solidFill>
              <a:srgbClr val="FFFFFF"/>
            </a:solidFill>
          </p:spPr>
        </p:sp>
      </p:grpSp>
      <p:sp>
        <p:nvSpPr>
          <p:cNvPr id="8" name="Rectangle 7"/>
          <p:cNvSpPr/>
          <p:nvPr/>
        </p:nvSpPr>
        <p:spPr>
          <a:xfrm>
            <a:off x="-762000" y="-72604"/>
            <a:ext cx="11506200" cy="91339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p:cNvSpPr txBox="1"/>
          <p:nvPr/>
        </p:nvSpPr>
        <p:spPr>
          <a:xfrm>
            <a:off x="2895600" y="443150"/>
            <a:ext cx="5192634" cy="547008"/>
          </a:xfrm>
          <a:prstGeom prst="rect">
            <a:avLst/>
          </a:prstGeom>
        </p:spPr>
        <p:txBody>
          <a:bodyPr wrap="square" lIns="0" tIns="0" rIns="0" bIns="0" rtlCol="0" anchor="t">
            <a:spAutoFit/>
          </a:bodyPr>
          <a:lstStyle/>
          <a:p>
            <a:pPr algn="ctr">
              <a:lnSpc>
                <a:spcPts val="4183"/>
              </a:lnSpc>
            </a:pPr>
            <a:r>
              <a:rPr lang="en-US" sz="4226" b="1" dirty="0" smtClean="0">
                <a:solidFill>
                  <a:srgbClr val="EB4B21"/>
                </a:solidFill>
                <a:latin typeface="Corbel" panose="020B0503020204020204" pitchFamily="34" charset="0"/>
              </a:rPr>
              <a:t>Khảo </a:t>
            </a:r>
            <a:r>
              <a:rPr lang="en-US" sz="4226" b="1" dirty="0" err="1" smtClean="0">
                <a:solidFill>
                  <a:srgbClr val="EB4B21"/>
                </a:solidFill>
                <a:latin typeface="Corbel" panose="020B0503020204020204" pitchFamily="34" charset="0"/>
              </a:rPr>
              <a:t>sát</a:t>
            </a:r>
            <a:r>
              <a:rPr lang="en-US" sz="4226" b="1" dirty="0" smtClean="0">
                <a:solidFill>
                  <a:srgbClr val="EB4B21"/>
                </a:solidFill>
                <a:latin typeface="Corbel" panose="020B0503020204020204" pitchFamily="34" charset="0"/>
              </a:rPr>
              <a:t> người dùng</a:t>
            </a:r>
            <a:endParaRPr lang="en-US" sz="4226" b="1" dirty="0">
              <a:solidFill>
                <a:srgbClr val="EB4B21"/>
              </a:solidFill>
              <a:latin typeface="Corbel" panose="020B0503020204020204" pitchFamily="34" charset="0"/>
            </a:endParaRPr>
          </a:p>
        </p:txBody>
      </p:sp>
      <p:sp>
        <p:nvSpPr>
          <p:cNvPr id="6" name="TextBox 6"/>
          <p:cNvSpPr txBox="1"/>
          <p:nvPr/>
        </p:nvSpPr>
        <p:spPr>
          <a:xfrm>
            <a:off x="8088233" y="401406"/>
            <a:ext cx="3951367" cy="337080"/>
          </a:xfrm>
          <a:prstGeom prst="rect">
            <a:avLst/>
          </a:prstGeom>
        </p:spPr>
        <p:txBody>
          <a:bodyPr lIns="0" tIns="0" rIns="0" bIns="0" rtlCol="0" anchor="t">
            <a:spAutoFit/>
          </a:bodyPr>
          <a:lstStyle/>
          <a:p>
            <a:pPr marL="348877" lvl="1" indent="-174438">
              <a:lnSpc>
                <a:spcPts val="2789"/>
              </a:lnSpc>
              <a:buFont typeface="Arial"/>
              <a:buChar char="•"/>
            </a:pPr>
            <a:endParaRPr lang="en-US" sz="2113" dirty="0">
              <a:solidFill>
                <a:srgbClr val="000000"/>
              </a:solidFill>
              <a:latin typeface="Glacial Indifference"/>
            </a:endParaRPr>
          </a:p>
        </p:txBody>
      </p:sp>
      <p:sp>
        <p:nvSpPr>
          <p:cNvPr id="11" name="Footer Placeholder 10"/>
          <p:cNvSpPr>
            <a:spLocks noGrp="1"/>
          </p:cNvSpPr>
          <p:nvPr>
            <p:ph type="ftr" sz="quarter" idx="11"/>
          </p:nvPr>
        </p:nvSpPr>
        <p:spPr/>
        <p:txBody>
          <a:bodyPr/>
          <a:lstStyle/>
          <a:p>
            <a:r>
              <a:rPr lang="en-US" dirty="0" smtClean="0">
                <a:solidFill>
                  <a:srgbClr val="002060"/>
                </a:solidFill>
              </a:rPr>
              <a:t>DUREX VIỆT NAM</a:t>
            </a:r>
            <a:endParaRPr lang="en-US" dirty="0">
              <a:solidFill>
                <a:srgbClr val="002060"/>
              </a:solidFill>
            </a:endParaRPr>
          </a:p>
        </p:txBody>
      </p:sp>
      <p:sp>
        <p:nvSpPr>
          <p:cNvPr id="12" name="Slide Number Placeholder 11"/>
          <p:cNvSpPr>
            <a:spLocks noGrp="1"/>
          </p:cNvSpPr>
          <p:nvPr>
            <p:ph type="sldNum" sz="quarter" idx="12"/>
          </p:nvPr>
        </p:nvSpPr>
        <p:spPr/>
        <p:txBody>
          <a:bodyPr/>
          <a:lstStyle/>
          <a:p>
            <a:fld id="{B6F15528-21DE-4FAA-801E-634DDDAF4B2B}" type="slidenum">
              <a:rPr lang="en-US" smtClean="0"/>
              <a:pPr/>
              <a:t>7</a:t>
            </a:fld>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997415"/>
            <a:ext cx="9261785" cy="5788616"/>
          </a:xfrm>
          <a:prstGeom prst="rect">
            <a:avLst/>
          </a:prstGeom>
        </p:spPr>
      </p:pic>
      <p:sp>
        <p:nvSpPr>
          <p:cNvPr id="9" name="Rectangle 8"/>
          <p:cNvSpPr/>
          <p:nvPr/>
        </p:nvSpPr>
        <p:spPr>
          <a:xfrm>
            <a:off x="685942" y="5715000"/>
            <a:ext cx="2209658"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813263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rcRect l="11166"/>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1450" y="-72604"/>
            <a:ext cx="10077448" cy="2053806"/>
            <a:chOff x="0" y="0"/>
            <a:chExt cx="13436600" cy="4419431"/>
          </a:xfrm>
        </p:grpSpPr>
        <p:sp>
          <p:nvSpPr>
            <p:cNvPr id="3" name="Freeform 3"/>
            <p:cNvSpPr/>
            <p:nvPr/>
          </p:nvSpPr>
          <p:spPr>
            <a:xfrm>
              <a:off x="0" y="0"/>
              <a:ext cx="13436600" cy="4419431"/>
            </a:xfrm>
            <a:custGeom>
              <a:avLst/>
              <a:gdLst/>
              <a:ahLst/>
              <a:cxnLst/>
              <a:rect l="l" t="t" r="r" b="b"/>
              <a:pathLst>
                <a:path w="13436600" h="4419431">
                  <a:moveTo>
                    <a:pt x="0" y="0"/>
                  </a:moveTo>
                  <a:lnTo>
                    <a:pt x="13436600" y="0"/>
                  </a:lnTo>
                  <a:lnTo>
                    <a:pt x="13436600" y="4419431"/>
                  </a:lnTo>
                  <a:lnTo>
                    <a:pt x="0" y="4419431"/>
                  </a:lnTo>
                  <a:close/>
                </a:path>
              </a:pathLst>
            </a:custGeom>
            <a:solidFill>
              <a:srgbClr val="FFFFFF"/>
            </a:solidFill>
          </p:spPr>
        </p:sp>
      </p:grpSp>
      <p:sp>
        <p:nvSpPr>
          <p:cNvPr id="8" name="Rectangle 7"/>
          <p:cNvSpPr/>
          <p:nvPr/>
        </p:nvSpPr>
        <p:spPr>
          <a:xfrm>
            <a:off x="-762000" y="-72604"/>
            <a:ext cx="11506200" cy="91339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p:cNvSpPr txBox="1"/>
          <p:nvPr/>
        </p:nvSpPr>
        <p:spPr>
          <a:xfrm>
            <a:off x="2895600" y="443150"/>
            <a:ext cx="5192634" cy="547008"/>
          </a:xfrm>
          <a:prstGeom prst="rect">
            <a:avLst/>
          </a:prstGeom>
        </p:spPr>
        <p:txBody>
          <a:bodyPr wrap="square" lIns="0" tIns="0" rIns="0" bIns="0" rtlCol="0" anchor="t">
            <a:spAutoFit/>
          </a:bodyPr>
          <a:lstStyle/>
          <a:p>
            <a:pPr algn="ctr">
              <a:lnSpc>
                <a:spcPts val="4183"/>
              </a:lnSpc>
            </a:pPr>
            <a:r>
              <a:rPr lang="en-US" sz="4226" b="1" dirty="0" smtClean="0">
                <a:solidFill>
                  <a:srgbClr val="EB4B21"/>
                </a:solidFill>
                <a:latin typeface="Corbel" panose="020B0503020204020204" pitchFamily="34" charset="0"/>
              </a:rPr>
              <a:t>Khảo </a:t>
            </a:r>
            <a:r>
              <a:rPr lang="en-US" sz="4226" b="1" dirty="0" err="1" smtClean="0">
                <a:solidFill>
                  <a:srgbClr val="EB4B21"/>
                </a:solidFill>
                <a:latin typeface="Corbel" panose="020B0503020204020204" pitchFamily="34" charset="0"/>
              </a:rPr>
              <a:t>sát</a:t>
            </a:r>
            <a:r>
              <a:rPr lang="en-US" sz="4226" b="1" dirty="0" smtClean="0">
                <a:solidFill>
                  <a:srgbClr val="EB4B21"/>
                </a:solidFill>
                <a:latin typeface="Corbel" panose="020B0503020204020204" pitchFamily="34" charset="0"/>
              </a:rPr>
              <a:t> người dùng</a:t>
            </a:r>
            <a:endParaRPr lang="en-US" sz="4226" b="1" dirty="0">
              <a:solidFill>
                <a:srgbClr val="EB4B21"/>
              </a:solidFill>
              <a:latin typeface="Corbel" panose="020B0503020204020204" pitchFamily="34" charset="0"/>
            </a:endParaRPr>
          </a:p>
        </p:txBody>
      </p:sp>
      <p:sp>
        <p:nvSpPr>
          <p:cNvPr id="6" name="TextBox 6"/>
          <p:cNvSpPr txBox="1"/>
          <p:nvPr/>
        </p:nvSpPr>
        <p:spPr>
          <a:xfrm>
            <a:off x="8088233" y="401406"/>
            <a:ext cx="3951367" cy="337080"/>
          </a:xfrm>
          <a:prstGeom prst="rect">
            <a:avLst/>
          </a:prstGeom>
        </p:spPr>
        <p:txBody>
          <a:bodyPr lIns="0" tIns="0" rIns="0" bIns="0" rtlCol="0" anchor="t">
            <a:spAutoFit/>
          </a:bodyPr>
          <a:lstStyle/>
          <a:p>
            <a:pPr marL="348877" lvl="1" indent="-174438">
              <a:lnSpc>
                <a:spcPts val="2789"/>
              </a:lnSpc>
              <a:buFont typeface="Arial"/>
              <a:buChar char="•"/>
            </a:pPr>
            <a:endParaRPr lang="en-US" sz="2113" dirty="0">
              <a:solidFill>
                <a:srgbClr val="000000"/>
              </a:solidFill>
              <a:latin typeface="Glacial Indifference"/>
            </a:endParaRPr>
          </a:p>
        </p:txBody>
      </p:sp>
      <p:sp>
        <p:nvSpPr>
          <p:cNvPr id="11" name="Footer Placeholder 10"/>
          <p:cNvSpPr>
            <a:spLocks noGrp="1"/>
          </p:cNvSpPr>
          <p:nvPr>
            <p:ph type="ftr" sz="quarter" idx="11"/>
          </p:nvPr>
        </p:nvSpPr>
        <p:spPr/>
        <p:txBody>
          <a:bodyPr/>
          <a:lstStyle/>
          <a:p>
            <a:r>
              <a:rPr lang="en-US" dirty="0" smtClean="0">
                <a:solidFill>
                  <a:srgbClr val="002060"/>
                </a:solidFill>
              </a:rPr>
              <a:t>DUREX VIỆT NAM</a:t>
            </a:r>
            <a:endParaRPr lang="en-US" dirty="0">
              <a:solidFill>
                <a:srgbClr val="002060"/>
              </a:solidFill>
            </a:endParaRPr>
          </a:p>
        </p:txBody>
      </p:sp>
      <p:sp>
        <p:nvSpPr>
          <p:cNvPr id="12" name="Slide Number Placeholder 11"/>
          <p:cNvSpPr>
            <a:spLocks noGrp="1"/>
          </p:cNvSpPr>
          <p:nvPr>
            <p:ph type="sldNum" sz="quarter" idx="12"/>
          </p:nvPr>
        </p:nvSpPr>
        <p:spPr/>
        <p:txBody>
          <a:bodyPr/>
          <a:lstStyle/>
          <a:p>
            <a:fld id="{B6F15528-21DE-4FAA-801E-634DDDAF4B2B}" type="slidenum">
              <a:rPr lang="en-US" smtClean="0"/>
              <a:pPr/>
              <a:t>8</a:t>
            </a:fld>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973" y="1066906"/>
            <a:ext cx="9401399" cy="5562494"/>
          </a:xfrm>
          <a:prstGeom prst="rect">
            <a:avLst/>
          </a:prstGeom>
        </p:spPr>
      </p:pic>
      <p:sp>
        <p:nvSpPr>
          <p:cNvPr id="13" name="Rectangle 12"/>
          <p:cNvSpPr/>
          <p:nvPr/>
        </p:nvSpPr>
        <p:spPr>
          <a:xfrm>
            <a:off x="990600" y="4724400"/>
            <a:ext cx="3124200" cy="9905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762165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circle(in)">
                                      <p:cBhvr>
                                        <p:cTn id="14"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4B21"/>
        </a:solidFill>
        <a:effectLst/>
      </p:bgPr>
    </p:bg>
    <p:spTree>
      <p:nvGrpSpPr>
        <p:cNvPr id="1" name=""/>
        <p:cNvGrpSpPr/>
        <p:nvPr/>
      </p:nvGrpSpPr>
      <p:grpSpPr>
        <a:xfrm>
          <a:off x="0" y="0"/>
          <a:ext cx="0" cy="0"/>
          <a:chOff x="0" y="0"/>
          <a:chExt cx="0" cy="0"/>
        </a:xfrm>
      </p:grpSpPr>
      <p:sp>
        <p:nvSpPr>
          <p:cNvPr id="2" name="TextBox 2"/>
          <p:cNvSpPr txBox="1"/>
          <p:nvPr/>
        </p:nvSpPr>
        <p:spPr>
          <a:xfrm>
            <a:off x="666750" y="644223"/>
            <a:ext cx="8439301" cy="549878"/>
          </a:xfrm>
          <a:prstGeom prst="rect">
            <a:avLst/>
          </a:prstGeom>
        </p:spPr>
        <p:txBody>
          <a:bodyPr lIns="0" tIns="0" rIns="0" bIns="0" rtlCol="0" anchor="t">
            <a:spAutoFit/>
          </a:bodyPr>
          <a:lstStyle/>
          <a:p>
            <a:pPr algn="ctr">
              <a:lnSpc>
                <a:spcPts val="4183"/>
              </a:lnSpc>
            </a:pPr>
            <a:r>
              <a:rPr lang="en-US" sz="4226" b="1" dirty="0" err="1" smtClean="0">
                <a:solidFill>
                  <a:srgbClr val="FFFFFF"/>
                </a:solidFill>
                <a:latin typeface="Corbel" panose="020B0503020204020204" pitchFamily="34" charset="0"/>
              </a:rPr>
              <a:t>Đánh</a:t>
            </a:r>
            <a:r>
              <a:rPr lang="en-US" sz="4226" b="1" dirty="0" smtClean="0">
                <a:solidFill>
                  <a:srgbClr val="FFFFFF"/>
                </a:solidFill>
                <a:latin typeface="Corbel" panose="020B0503020204020204" pitchFamily="34" charset="0"/>
              </a:rPr>
              <a:t> </a:t>
            </a:r>
            <a:r>
              <a:rPr lang="en-US" sz="4226" b="1" dirty="0" err="1" smtClean="0">
                <a:solidFill>
                  <a:srgbClr val="FFFFFF"/>
                </a:solidFill>
                <a:latin typeface="Corbel" panose="020B0503020204020204" pitchFamily="34" charset="0"/>
              </a:rPr>
              <a:t>giá</a:t>
            </a:r>
            <a:r>
              <a:rPr lang="en-US" sz="4226" b="1" dirty="0" smtClean="0">
                <a:solidFill>
                  <a:srgbClr val="FFFFFF"/>
                </a:solidFill>
                <a:latin typeface="Corbel" panose="020B0503020204020204" pitchFamily="34" charset="0"/>
              </a:rPr>
              <a:t> của </a:t>
            </a:r>
            <a:r>
              <a:rPr lang="en-US" sz="4226" b="1" dirty="0" err="1" smtClean="0">
                <a:solidFill>
                  <a:srgbClr val="FFFFFF"/>
                </a:solidFill>
                <a:latin typeface="Corbel" panose="020B0503020204020204" pitchFamily="34" charset="0"/>
              </a:rPr>
              <a:t>khách</a:t>
            </a:r>
            <a:r>
              <a:rPr lang="en-US" sz="4226" b="1" dirty="0" smtClean="0">
                <a:solidFill>
                  <a:srgbClr val="FFFFFF"/>
                </a:solidFill>
                <a:latin typeface="Corbel" panose="020B0503020204020204" pitchFamily="34" charset="0"/>
              </a:rPr>
              <a:t> </a:t>
            </a:r>
            <a:r>
              <a:rPr lang="en-US" sz="4226" b="1" dirty="0" err="1" smtClean="0">
                <a:solidFill>
                  <a:srgbClr val="FFFFFF"/>
                </a:solidFill>
                <a:latin typeface="Corbel" panose="020B0503020204020204" pitchFamily="34" charset="0"/>
              </a:rPr>
              <a:t>hàng</a:t>
            </a:r>
            <a:endParaRPr lang="en-US" sz="4226" b="1" dirty="0">
              <a:solidFill>
                <a:srgbClr val="FFFFFF"/>
              </a:solidFill>
              <a:latin typeface="Corbel" panose="020B0503020204020204" pitchFamily="34" charset="0"/>
            </a:endParaRPr>
          </a:p>
        </p:txBody>
      </p:sp>
      <p:sp>
        <p:nvSpPr>
          <p:cNvPr id="23" name="Footer Placeholder 22"/>
          <p:cNvSpPr>
            <a:spLocks noGrp="1"/>
          </p:cNvSpPr>
          <p:nvPr>
            <p:ph type="ftr" sz="quarter" idx="11"/>
          </p:nvPr>
        </p:nvSpPr>
        <p:spPr/>
        <p:txBody>
          <a:bodyPr/>
          <a:lstStyle/>
          <a:p>
            <a:r>
              <a:rPr lang="en-US" smtClean="0"/>
              <a:t>DUREX VIỆT NAM</a:t>
            </a:r>
            <a:endParaRPr lang="en-US"/>
          </a:p>
        </p:txBody>
      </p:sp>
      <p:sp>
        <p:nvSpPr>
          <p:cNvPr id="24" name="Slide Number Placeholder 23"/>
          <p:cNvSpPr>
            <a:spLocks noGrp="1"/>
          </p:cNvSpPr>
          <p:nvPr>
            <p:ph type="sldNum" sz="quarter" idx="12"/>
          </p:nvPr>
        </p:nvSpPr>
        <p:spPr/>
        <p:txBody>
          <a:bodyPr/>
          <a:lstStyle/>
          <a:p>
            <a:fld id="{B6F15528-21DE-4FAA-801E-634DDDAF4B2B}" type="slidenum">
              <a:rPr lang="en-US" smtClean="0"/>
              <a:pPr/>
              <a:t>9</a:t>
            </a:fld>
            <a:endParaRPr lang="en-US"/>
          </a:p>
        </p:txBody>
      </p:sp>
      <p:sp>
        <p:nvSpPr>
          <p:cNvPr id="3" name="Rectangular Callout 2"/>
          <p:cNvSpPr/>
          <p:nvPr/>
        </p:nvSpPr>
        <p:spPr>
          <a:xfrm>
            <a:off x="3810000" y="1676400"/>
            <a:ext cx="4876800" cy="1066800"/>
          </a:xfrm>
          <a:prstGeom prst="wedgeRectCallou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3000" dirty="0" err="1">
                <a:latin typeface="Maiandra GD" panose="020E0502030308020204" pitchFamily="34" charset="0"/>
              </a:rPr>
              <a:t>Rất</a:t>
            </a:r>
            <a:r>
              <a:rPr lang="en-US" sz="3000" dirty="0">
                <a:latin typeface="Maiandra GD" panose="020E0502030308020204" pitchFamily="34" charset="0"/>
              </a:rPr>
              <a:t> an </a:t>
            </a:r>
            <a:r>
              <a:rPr lang="en-US" sz="3000" dirty="0" err="1">
                <a:latin typeface="Maiandra GD" panose="020E0502030308020204" pitchFamily="34" charset="0"/>
              </a:rPr>
              <a:t>toàn</a:t>
            </a:r>
            <a:r>
              <a:rPr lang="en-US" sz="3000" dirty="0">
                <a:latin typeface="Maiandra GD" panose="020E0502030308020204" pitchFamily="34" charset="0"/>
              </a:rPr>
              <a:t> và dễ sử </a:t>
            </a:r>
            <a:r>
              <a:rPr lang="en-US" sz="3000" dirty="0" err="1">
                <a:latin typeface="Maiandra GD" panose="020E0502030308020204" pitchFamily="34" charset="0"/>
              </a:rPr>
              <a:t>dụng</a:t>
            </a:r>
            <a:r>
              <a:rPr lang="en-US" sz="3000" dirty="0">
                <a:latin typeface="Maiandra GD" panose="020E0502030308020204" pitchFamily="34" charset="0"/>
              </a:rPr>
              <a:t> 	</a:t>
            </a:r>
            <a:endParaRPr lang="en-US" sz="3000" dirty="0">
              <a:latin typeface="Maiandra GD" panose="020E0502030308020204" pitchFamily="34" charset="0"/>
            </a:endParaRPr>
          </a:p>
        </p:txBody>
      </p:sp>
      <p:sp>
        <p:nvSpPr>
          <p:cNvPr id="8" name="Rectangular Callout 7"/>
          <p:cNvSpPr/>
          <p:nvPr/>
        </p:nvSpPr>
        <p:spPr>
          <a:xfrm>
            <a:off x="3818467" y="3151153"/>
            <a:ext cx="4868333" cy="1025315"/>
          </a:xfrm>
          <a:prstGeom prst="wedgeRectCallout">
            <a:avLst/>
          </a:prstGeom>
        </p:spPr>
        <p:style>
          <a:lnRef idx="1">
            <a:schemeClr val="accent5"/>
          </a:lnRef>
          <a:fillRef idx="2">
            <a:schemeClr val="accent5"/>
          </a:fillRef>
          <a:effectRef idx="1">
            <a:schemeClr val="accent5"/>
          </a:effectRef>
          <a:fontRef idx="minor">
            <a:schemeClr val="dk1"/>
          </a:fontRef>
        </p:style>
        <p:txBody>
          <a:bodyPr rtlCol="0" anchor="ctr"/>
          <a:lstStyle/>
          <a:p>
            <a:r>
              <a:rPr lang="vi-VN" sz="3000" dirty="0" smtClean="0">
                <a:latin typeface="Maiandra GD" panose="020E0502030308020204" pitchFamily="34" charset="0"/>
              </a:rPr>
              <a:t>Dễ tìm kiếm</a:t>
            </a:r>
            <a:endParaRPr lang="en-US" sz="3000" dirty="0">
              <a:latin typeface="Maiandra GD" panose="020E0502030308020204" pitchFamily="34" charset="0"/>
            </a:endParaRPr>
          </a:p>
        </p:txBody>
      </p:sp>
      <p:sp>
        <p:nvSpPr>
          <p:cNvPr id="9" name="Rectangular Callout 8"/>
          <p:cNvSpPr/>
          <p:nvPr/>
        </p:nvSpPr>
        <p:spPr>
          <a:xfrm>
            <a:off x="3801532" y="4526132"/>
            <a:ext cx="4876800" cy="1326161"/>
          </a:xfrm>
          <a:prstGeom prst="wedgeRectCallout">
            <a:avLst>
              <a:gd name="adj1" fmla="val -19791"/>
              <a:gd name="adj2" fmla="val 65675"/>
            </a:avLst>
          </a:prstGeom>
        </p:spPr>
        <p:style>
          <a:lnRef idx="1">
            <a:schemeClr val="accent6"/>
          </a:lnRef>
          <a:fillRef idx="2">
            <a:schemeClr val="accent6"/>
          </a:fillRef>
          <a:effectRef idx="1">
            <a:schemeClr val="accent6"/>
          </a:effectRef>
          <a:fontRef idx="minor">
            <a:schemeClr val="dk1"/>
          </a:fontRef>
        </p:style>
        <p:txBody>
          <a:bodyPr rtlCol="0" anchor="ctr"/>
          <a:lstStyle/>
          <a:p>
            <a:r>
              <a:rPr lang="vi-VN" sz="2500" dirty="0" smtClean="0">
                <a:latin typeface="Maiandra GD" panose="020E0502030308020204" pitchFamily="34" charset="0"/>
              </a:rPr>
              <a:t>Công cụ đắc lực giúp phòng chống các bệnh lây qua đường tình dục</a:t>
            </a:r>
            <a:endParaRPr lang="en-US" sz="2500" dirty="0">
              <a:latin typeface="Maiandra GD" panose="020E0502030308020204" pitchFamily="34" charset="0"/>
            </a:endParaRPr>
          </a:p>
        </p:txBody>
      </p:sp>
      <p:sp>
        <p:nvSpPr>
          <p:cNvPr id="10" name="Rectangular Callout 9"/>
          <p:cNvSpPr/>
          <p:nvPr/>
        </p:nvSpPr>
        <p:spPr>
          <a:xfrm>
            <a:off x="3809999" y="6201957"/>
            <a:ext cx="4885268" cy="670492"/>
          </a:xfrm>
          <a:prstGeom prst="wedgeRectCallout">
            <a:avLst>
              <a:gd name="adj1" fmla="val -19791"/>
              <a:gd name="adj2" fmla="val 65675"/>
            </a:avLst>
          </a:prstGeom>
        </p:spPr>
        <p:style>
          <a:lnRef idx="1">
            <a:schemeClr val="dk1"/>
          </a:lnRef>
          <a:fillRef idx="2">
            <a:schemeClr val="dk1"/>
          </a:fillRef>
          <a:effectRef idx="1">
            <a:schemeClr val="dk1"/>
          </a:effectRef>
          <a:fontRef idx="minor">
            <a:schemeClr val="dk1"/>
          </a:fontRef>
        </p:style>
        <p:txBody>
          <a:bodyPr rtlCol="0" anchor="ctr"/>
          <a:lstStyle/>
          <a:p>
            <a:r>
              <a:rPr lang="vi-VN" sz="2500" dirty="0" smtClean="0">
                <a:latin typeface="Maiandra GD" panose="020E0502030308020204" pitchFamily="34" charset="0"/>
              </a:rPr>
              <a:t>Khắc phục xuất tinh sớm</a:t>
            </a:r>
            <a:endParaRPr lang="en-US" sz="2500" dirty="0">
              <a:latin typeface="Maiandra GD" panose="020E0502030308020204" pitchFamily="34" charset="0"/>
            </a:endParaRPr>
          </a:p>
        </p:txBody>
      </p:sp>
      <p:pic>
        <p:nvPicPr>
          <p:cNvPr id="11268" name="Picture 4" descr="Image result for customer feedback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513266"/>
            <a:ext cx="3040015" cy="3040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84546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nset">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a:bevelT w="101600" h="25400" prst="softRound"/>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795</TotalTime>
  <Words>3043</Words>
  <Application>Microsoft Office PowerPoint</Application>
  <PresentationFormat>Custom</PresentationFormat>
  <Paragraphs>327</Paragraphs>
  <Slides>33</Slides>
  <Notes>29</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Norwester</vt:lpstr>
      <vt:lpstr>Maiandra GD</vt:lpstr>
      <vt:lpstr>Calibri Light</vt:lpstr>
      <vt:lpstr>Times New Roman</vt:lpstr>
      <vt:lpstr>Segoe UI Emoji</vt:lpstr>
      <vt:lpstr>Calibri</vt:lpstr>
      <vt:lpstr>Arial</vt:lpstr>
      <vt:lpstr>Montserrat Medium</vt:lpstr>
      <vt:lpstr>Glacial Indifference</vt:lpstr>
      <vt:lpstr>Segoe UI Black</vt:lpstr>
      <vt:lpstr>Corbel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Food Marketing Proposal Presentation</dc:title>
  <cp:lastModifiedBy>Emily Nguyễn</cp:lastModifiedBy>
  <cp:revision>76</cp:revision>
  <dcterms:created xsi:type="dcterms:W3CDTF">2006-08-16T00:00:00Z</dcterms:created>
  <dcterms:modified xsi:type="dcterms:W3CDTF">2019-11-03T16:52:45Z</dcterms:modified>
  <dc:identifier>DADp8E9L3KE</dc:identifier>
</cp:coreProperties>
</file>